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0" r:id="rId1"/>
    <p:sldMasterId id="2147483804" r:id="rId2"/>
    <p:sldMasterId id="2147483818" r:id="rId3"/>
  </p:sldMasterIdLst>
  <p:notesMasterIdLst>
    <p:notesMasterId r:id="rId22"/>
  </p:notesMasterIdLst>
  <p:sldIdLst>
    <p:sldId id="256" r:id="rId4"/>
    <p:sldId id="282" r:id="rId5"/>
    <p:sldId id="279" r:id="rId6"/>
    <p:sldId id="257" r:id="rId7"/>
    <p:sldId id="280" r:id="rId8"/>
    <p:sldId id="281" r:id="rId9"/>
    <p:sldId id="273" r:id="rId10"/>
    <p:sldId id="275" r:id="rId11"/>
    <p:sldId id="277" r:id="rId12"/>
    <p:sldId id="276" r:id="rId13"/>
    <p:sldId id="261" r:id="rId14"/>
    <p:sldId id="283" r:id="rId15"/>
    <p:sldId id="267" r:id="rId16"/>
    <p:sldId id="263" r:id="rId17"/>
    <p:sldId id="278" r:id="rId18"/>
    <p:sldId id="266" r:id="rId19"/>
    <p:sldId id="284" r:id="rId20"/>
    <p:sldId id="285" r:id="rId21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FE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9234" autoAdjust="0"/>
  </p:normalViewPr>
  <p:slideViewPr>
    <p:cSldViewPr>
      <p:cViewPr>
        <p:scale>
          <a:sx n="74" d="100"/>
          <a:sy n="74" d="100"/>
        </p:scale>
        <p:origin x="-125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3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CB994-0A2C-48E7-B8BD-3ED45DA6C7B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3F078EA-8FE6-4B7B-AE2A-2D86A5D4811D}">
      <dgm:prSet phldrT="[Texto]" custT="1"/>
      <dgm:spPr/>
      <dgm:t>
        <a:bodyPr/>
        <a:lstStyle/>
        <a:p>
          <a:r>
            <a:rPr lang="es-ES" sz="3600" dirty="0" smtClean="0"/>
            <a:t>FIN 4º ESO</a:t>
          </a:r>
          <a:endParaRPr lang="es-ES" sz="3600" dirty="0"/>
        </a:p>
      </dgm:t>
    </dgm:pt>
    <dgm:pt modelId="{62D1B355-DEC4-4E71-8CD5-663D50A641D7}" type="parTrans" cxnId="{94AA0946-770F-4DD7-B845-007973B17B7C}">
      <dgm:prSet/>
      <dgm:spPr/>
      <dgm:t>
        <a:bodyPr/>
        <a:lstStyle/>
        <a:p>
          <a:endParaRPr lang="es-ES"/>
        </a:p>
      </dgm:t>
    </dgm:pt>
    <dgm:pt modelId="{D2426FB6-BE9F-44F4-92E7-105924F818A6}" type="sibTrans" cxnId="{94AA0946-770F-4DD7-B845-007973B17B7C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D5E4E6F1-4524-4FF1-8F65-6CE1E429CCA0}">
      <dgm:prSet phldrT="[Texto]" custT="1"/>
      <dgm:spPr/>
      <dgm:t>
        <a:bodyPr/>
        <a:lstStyle/>
        <a:p>
          <a:r>
            <a:rPr lang="es-ES" sz="3200" b="1" dirty="0" smtClean="0"/>
            <a:t>SIN título</a:t>
          </a:r>
          <a:endParaRPr lang="es-ES" sz="3200" dirty="0"/>
        </a:p>
      </dgm:t>
    </dgm:pt>
    <dgm:pt modelId="{4762C152-8903-4CEB-99A6-C2C07D8D7E0A}" type="parTrans" cxnId="{ACCD4ADB-5426-471C-AF05-88DCEB0DE16D}">
      <dgm:prSet/>
      <dgm:spPr/>
      <dgm:t>
        <a:bodyPr/>
        <a:lstStyle/>
        <a:p>
          <a:endParaRPr lang="es-ES"/>
        </a:p>
      </dgm:t>
    </dgm:pt>
    <dgm:pt modelId="{F8A01DBC-2369-416F-B83A-41D11C46D309}" type="sibTrans" cxnId="{ACCD4ADB-5426-471C-AF05-88DCEB0DE16D}">
      <dgm:prSet/>
      <dgm:spPr>
        <a:ln>
          <a:noFill/>
        </a:ln>
      </dgm:spPr>
      <dgm:t>
        <a:bodyPr/>
        <a:lstStyle/>
        <a:p>
          <a:endParaRPr lang="es-ES" dirty="0"/>
        </a:p>
      </dgm:t>
    </dgm:pt>
    <dgm:pt modelId="{72B583B9-079B-4C3D-BC95-D69B358421DC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" sz="1800" dirty="0" smtClean="0"/>
            <a:t>Prueba acceso Grado Medio</a:t>
          </a:r>
        </a:p>
        <a:p>
          <a:pPr algn="ctr"/>
          <a:endParaRPr lang="es-ES" sz="1800" dirty="0" smtClean="0"/>
        </a:p>
      </dgm:t>
    </dgm:pt>
    <dgm:pt modelId="{CB3F2E66-264D-4277-9E2C-096FC4CF5D37}" type="parTrans" cxnId="{D7C94951-2A53-444A-BC02-37E4271F721F}">
      <dgm:prSet/>
      <dgm:spPr/>
      <dgm:t>
        <a:bodyPr/>
        <a:lstStyle/>
        <a:p>
          <a:endParaRPr lang="es-ES"/>
        </a:p>
      </dgm:t>
    </dgm:pt>
    <dgm:pt modelId="{BD0E6B83-017D-4A82-ACF2-C0471DF9F8C2}" type="sibTrans" cxnId="{D7C94951-2A53-444A-BC02-37E4271F721F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es-ES" sz="1050" dirty="0"/>
        </a:p>
      </dgm:t>
    </dgm:pt>
    <dgm:pt modelId="{B8F042AC-14F0-4A52-802C-42E5AB2E7432}">
      <dgm:prSet phldrT="[Texto]" custT="1"/>
      <dgm:spPr/>
      <dgm:t>
        <a:bodyPr/>
        <a:lstStyle/>
        <a:p>
          <a:r>
            <a:rPr lang="es-ES" sz="3200" b="1" dirty="0" smtClean="0"/>
            <a:t>CON título</a:t>
          </a:r>
          <a:endParaRPr lang="es-ES" sz="3200" dirty="0"/>
        </a:p>
      </dgm:t>
    </dgm:pt>
    <dgm:pt modelId="{BF05A182-494E-4391-A9E5-69CD0D79257E}" type="parTrans" cxnId="{59A98BDF-8B8D-45E4-8DC6-F40DEFCBD295}">
      <dgm:prSet/>
      <dgm:spPr/>
      <dgm:t>
        <a:bodyPr/>
        <a:lstStyle/>
        <a:p>
          <a:endParaRPr lang="es-ES"/>
        </a:p>
      </dgm:t>
    </dgm:pt>
    <dgm:pt modelId="{0E27C822-43C1-4A6D-AAE0-E3F9BD247466}" type="sibTrans" cxnId="{59A98BDF-8B8D-45E4-8DC6-F40DEFCBD295}">
      <dgm:prSet/>
      <dgm:spPr>
        <a:ln>
          <a:noFill/>
        </a:ln>
      </dgm:spPr>
      <dgm:t>
        <a:bodyPr/>
        <a:lstStyle/>
        <a:p>
          <a:endParaRPr lang="es-ES" dirty="0"/>
        </a:p>
      </dgm:t>
    </dgm:pt>
    <dgm:pt modelId="{DE2DD02C-AD8A-4BDB-9E95-00CF74E118F4}">
      <dgm:prSet phldrT="[Texto]" custT="1"/>
      <dgm:spPr/>
      <dgm:t>
        <a:bodyPr/>
        <a:lstStyle/>
        <a:p>
          <a:pPr algn="ctr"/>
          <a:r>
            <a:rPr lang="es-ES" sz="1800" dirty="0" smtClean="0"/>
            <a:t>Educación Personas Adultas</a:t>
          </a:r>
        </a:p>
        <a:p>
          <a:pPr algn="ctr"/>
          <a:endParaRPr lang="es-ES" sz="1800" dirty="0" smtClean="0"/>
        </a:p>
      </dgm:t>
    </dgm:pt>
    <dgm:pt modelId="{294311A7-47B6-46CA-834E-C51A03E88594}" type="parTrans" cxnId="{D23D7D23-F744-4EA4-A9BE-0C96F348A497}">
      <dgm:prSet/>
      <dgm:spPr/>
      <dgm:t>
        <a:bodyPr/>
        <a:lstStyle/>
        <a:p>
          <a:endParaRPr lang="es-ES"/>
        </a:p>
      </dgm:t>
    </dgm:pt>
    <dgm:pt modelId="{A5F685AE-1313-4853-BBF8-D079BAC2D724}" type="sibTrans" cxnId="{D23D7D23-F744-4EA4-A9BE-0C96F348A497}">
      <dgm:prSet custT="1"/>
      <dgm:spPr/>
      <dgm:t>
        <a:bodyPr/>
        <a:lstStyle/>
        <a:p>
          <a:r>
            <a:rPr lang="es-ES" sz="1050" dirty="0" smtClean="0"/>
            <a:t>&gt; 18 </a:t>
          </a:r>
          <a:r>
            <a:rPr lang="es-ES" sz="1050" dirty="0" err="1" smtClean="0"/>
            <a:t>añ</a:t>
          </a:r>
          <a:endParaRPr lang="es-ES" sz="1050" dirty="0"/>
        </a:p>
      </dgm:t>
    </dgm:pt>
    <dgm:pt modelId="{39018F81-AD9B-420A-94F9-97CF42126786}">
      <dgm:prSet phldrT="[Texto]" custT="1"/>
      <dgm:spPr/>
      <dgm:t>
        <a:bodyPr/>
        <a:lstStyle/>
        <a:p>
          <a:r>
            <a:rPr lang="es-ES" sz="1800" dirty="0" smtClean="0"/>
            <a:t>Bachillerato</a:t>
          </a:r>
          <a:endParaRPr lang="es-ES" sz="1800" dirty="0"/>
        </a:p>
      </dgm:t>
    </dgm:pt>
    <dgm:pt modelId="{461C9962-C9CE-46AD-B33A-D6C53ECC0A91}" type="parTrans" cxnId="{504BC06B-A404-467B-B424-8A3D5F686CFE}">
      <dgm:prSet/>
      <dgm:spPr/>
      <dgm:t>
        <a:bodyPr/>
        <a:lstStyle/>
        <a:p>
          <a:endParaRPr lang="es-ES"/>
        </a:p>
      </dgm:t>
    </dgm:pt>
    <dgm:pt modelId="{48F99AD1-4C32-4154-8816-DFB88CA28819}" type="sibTrans" cxnId="{504BC06B-A404-467B-B424-8A3D5F686CFE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59BD4049-2677-408A-8F8D-B193A101129B}">
      <dgm:prSet phldrT="[Texto]" custT="1"/>
      <dgm:spPr/>
      <dgm:t>
        <a:bodyPr/>
        <a:lstStyle/>
        <a:p>
          <a:r>
            <a:rPr lang="es-ES" smtClean="0"/>
            <a:t>FPB</a:t>
          </a:r>
          <a:endParaRPr lang="es-ES" sz="3200" dirty="0"/>
        </a:p>
      </dgm:t>
    </dgm:pt>
    <dgm:pt modelId="{A803FB1C-9FA9-4262-A81B-7D3D70D3C582}" type="parTrans" cxnId="{697C9E74-560C-4F9E-ABFF-5AD53D11B831}">
      <dgm:prSet/>
      <dgm:spPr/>
      <dgm:t>
        <a:bodyPr/>
        <a:lstStyle/>
        <a:p>
          <a:endParaRPr lang="es-ES"/>
        </a:p>
      </dgm:t>
    </dgm:pt>
    <dgm:pt modelId="{89436C43-A6FA-4CED-9DFF-DB450F1966CE}" type="sibTrans" cxnId="{697C9E74-560C-4F9E-ABFF-5AD53D11B831}">
      <dgm:prSet custT="1"/>
      <dgm:spPr/>
      <dgm:t>
        <a:bodyPr/>
        <a:lstStyle/>
        <a:p>
          <a:r>
            <a:rPr lang="es-ES" sz="1050" dirty="0" smtClean="0"/>
            <a:t>&gt; 15 </a:t>
          </a:r>
          <a:r>
            <a:rPr lang="es-ES" sz="1050" dirty="0" err="1" smtClean="0"/>
            <a:t>añ</a:t>
          </a:r>
          <a:endParaRPr lang="es-ES" sz="1050" dirty="0"/>
        </a:p>
      </dgm:t>
    </dgm:pt>
    <dgm:pt modelId="{4121B602-F546-4F05-9B52-D391A9620E96}">
      <dgm:prSet phldrT="[Texto]" custT="1"/>
      <dgm:spPr/>
      <dgm:t>
        <a:bodyPr/>
        <a:lstStyle/>
        <a:p>
          <a:pPr algn="ctr"/>
          <a:r>
            <a:rPr lang="es-ES" dirty="0" smtClean="0"/>
            <a:t>FP Grado Medio</a:t>
          </a:r>
          <a:endParaRPr lang="es-ES" sz="3200" dirty="0"/>
        </a:p>
      </dgm:t>
    </dgm:pt>
    <dgm:pt modelId="{7B4AD7F5-97B2-44C7-80B3-C279EA3C2709}" type="parTrans" cxnId="{D29CE746-9CF5-4E6A-AC55-71D3E0913367}">
      <dgm:prSet/>
      <dgm:spPr/>
      <dgm:t>
        <a:bodyPr/>
        <a:lstStyle/>
        <a:p>
          <a:endParaRPr lang="es-ES"/>
        </a:p>
      </dgm:t>
    </dgm:pt>
    <dgm:pt modelId="{F824E31F-3757-46E6-9C1E-F0F3A3B24B51}" type="sibTrans" cxnId="{D29CE746-9CF5-4E6A-AC55-71D3E091336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5C79CC77-4C2A-4D1E-B783-AEC87BE1FEE4}">
      <dgm:prSet phldrT="[Texto]" custT="1"/>
      <dgm:spPr/>
      <dgm:t>
        <a:bodyPr/>
        <a:lstStyle/>
        <a:p>
          <a:pPr algn="ctr"/>
          <a:r>
            <a:rPr lang="es-ES" sz="2000" dirty="0" smtClean="0"/>
            <a:t>FP Grado Superior</a:t>
          </a:r>
          <a:endParaRPr lang="es-ES" sz="2000" dirty="0"/>
        </a:p>
      </dgm:t>
    </dgm:pt>
    <dgm:pt modelId="{8EAAB499-D630-4E5D-B232-BB6553EC5804}" type="parTrans" cxnId="{C8EC4EF1-4CD3-405F-925F-A67A508FA53D}">
      <dgm:prSet/>
      <dgm:spPr/>
      <dgm:t>
        <a:bodyPr/>
        <a:lstStyle/>
        <a:p>
          <a:endParaRPr lang="es-ES"/>
        </a:p>
      </dgm:t>
    </dgm:pt>
    <dgm:pt modelId="{88F45A45-367E-4D85-9FE2-29EB33F60030}" type="sibTrans" cxnId="{C8EC4EF1-4CD3-405F-925F-A67A508FA53D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665692F0-96DE-4B0B-AF7D-9581F9B6D2BA}">
      <dgm:prSet phldrT="[Texto]" custT="1"/>
      <dgm:spPr/>
      <dgm:t>
        <a:bodyPr/>
        <a:lstStyle/>
        <a:p>
          <a:r>
            <a:rPr lang="es-ES" sz="1800" dirty="0" smtClean="0"/>
            <a:t>Universidad</a:t>
          </a:r>
          <a:endParaRPr lang="es-ES" sz="1800" dirty="0"/>
        </a:p>
      </dgm:t>
    </dgm:pt>
    <dgm:pt modelId="{971902C2-625D-49C5-A14D-E628CF876B28}" type="parTrans" cxnId="{9BDD4993-1CD4-4416-B955-3F4601CC3F35}">
      <dgm:prSet/>
      <dgm:spPr/>
      <dgm:t>
        <a:bodyPr/>
        <a:lstStyle/>
        <a:p>
          <a:endParaRPr lang="es-ES"/>
        </a:p>
      </dgm:t>
    </dgm:pt>
    <dgm:pt modelId="{A313DEDF-9AE9-48BD-AAA8-5DA27095F10B}" type="sibTrans" cxnId="{9BDD4993-1CD4-4416-B955-3F4601CC3F35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2BBE9FE9-00D1-49D7-9FB6-9F5C97D782B1}" type="pres">
      <dgm:prSet presAssocID="{F62CB994-0A2C-48E7-B8BD-3ED45DA6C7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9CBAF5-49C8-496B-A3B8-2465545247DA}" type="pres">
      <dgm:prSet presAssocID="{E3F078EA-8FE6-4B7B-AE2A-2D86A5D4811D}" presName="hierRoot1" presStyleCnt="0">
        <dgm:presLayoutVars>
          <dgm:hierBranch val="init"/>
        </dgm:presLayoutVars>
      </dgm:prSet>
      <dgm:spPr/>
    </dgm:pt>
    <dgm:pt modelId="{D6951A3D-6461-454D-86E1-F9AEDF98A91D}" type="pres">
      <dgm:prSet presAssocID="{E3F078EA-8FE6-4B7B-AE2A-2D86A5D4811D}" presName="rootComposite1" presStyleCnt="0"/>
      <dgm:spPr/>
    </dgm:pt>
    <dgm:pt modelId="{0687832A-B57E-4FCC-815B-D9B30A2F70FB}" type="pres">
      <dgm:prSet presAssocID="{E3F078EA-8FE6-4B7B-AE2A-2D86A5D4811D}" presName="rootText1" presStyleLbl="node0" presStyleIdx="0" presStyleCnt="1" custScaleX="189692" custScaleY="258690" custLinFactY="-84800" custLinFactNeighborX="39730" custLinFactNeighborY="-100000">
        <dgm:presLayoutVars>
          <dgm:chMax/>
          <dgm:chPref val="3"/>
        </dgm:presLayoutVars>
      </dgm:prSet>
      <dgm:spPr/>
    </dgm:pt>
    <dgm:pt modelId="{337173B5-2C20-4877-8BF9-832E3B6A4141}" type="pres">
      <dgm:prSet presAssocID="{E3F078EA-8FE6-4B7B-AE2A-2D86A5D4811D}" presName="titleText1" presStyleLbl="fgAcc0" presStyleIdx="0" presStyleCnt="1" custLinFactX="100000" custLinFactY="-300000" custLinFactNeighborX="148000" custLinFactNeighborY="-337885">
        <dgm:presLayoutVars>
          <dgm:chMax val="0"/>
          <dgm:chPref val="0"/>
        </dgm:presLayoutVars>
      </dgm:prSet>
      <dgm:spPr/>
    </dgm:pt>
    <dgm:pt modelId="{ADE01B5D-9E29-4962-B528-BC9D94E0A866}" type="pres">
      <dgm:prSet presAssocID="{E3F078EA-8FE6-4B7B-AE2A-2D86A5D4811D}" presName="rootConnector1" presStyleLbl="node1" presStyleIdx="0" presStyleCnt="9"/>
      <dgm:spPr/>
    </dgm:pt>
    <dgm:pt modelId="{6B88D4C8-2316-4DF2-88AC-B38104FFFB31}" type="pres">
      <dgm:prSet presAssocID="{E3F078EA-8FE6-4B7B-AE2A-2D86A5D4811D}" presName="hierChild2" presStyleCnt="0"/>
      <dgm:spPr/>
    </dgm:pt>
    <dgm:pt modelId="{DA82EB2A-2367-40F5-B8BB-771FDB6EADB7}" type="pres">
      <dgm:prSet presAssocID="{4762C152-8903-4CEB-99A6-C2C07D8D7E0A}" presName="Name37" presStyleLbl="parChTrans1D2" presStyleIdx="0" presStyleCnt="2"/>
      <dgm:spPr/>
    </dgm:pt>
    <dgm:pt modelId="{58C93B70-58CD-4A2E-93EB-175CAA5135B2}" type="pres">
      <dgm:prSet presAssocID="{D5E4E6F1-4524-4FF1-8F65-6CE1E429CCA0}" presName="hierRoot2" presStyleCnt="0">
        <dgm:presLayoutVars>
          <dgm:hierBranch val="init"/>
        </dgm:presLayoutVars>
      </dgm:prSet>
      <dgm:spPr/>
    </dgm:pt>
    <dgm:pt modelId="{2CFBDB1F-A2F4-4FA5-B12B-2BF939108DE4}" type="pres">
      <dgm:prSet presAssocID="{D5E4E6F1-4524-4FF1-8F65-6CE1E429CCA0}" presName="rootComposite" presStyleCnt="0"/>
      <dgm:spPr/>
    </dgm:pt>
    <dgm:pt modelId="{6CD601D9-1D4E-4FCE-95DE-CC3371E65391}" type="pres">
      <dgm:prSet presAssocID="{D5E4E6F1-4524-4FF1-8F65-6CE1E429CCA0}" presName="rootText" presStyleLbl="node1" presStyleIdx="0" presStyleCnt="9" custScaleX="218348" custScaleY="201447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091615A9-620B-4695-B219-581C3E22B457}" type="pres">
      <dgm:prSet presAssocID="{D5E4E6F1-4524-4FF1-8F65-6CE1E429CCA0}" presName="titleText2" presStyleLbl="fgAcc1" presStyleIdx="0" presStyleCnt="9" custLinFactX="66312" custLinFactY="700000" custLinFactNeighborX="100000" custLinFactNeighborY="72999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1779044-E81A-4014-8E88-9ACEA9CD159D}" type="pres">
      <dgm:prSet presAssocID="{D5E4E6F1-4524-4FF1-8F65-6CE1E429CCA0}" presName="rootConnector" presStyleLbl="node2" presStyleIdx="0" presStyleCnt="0"/>
      <dgm:spPr/>
    </dgm:pt>
    <dgm:pt modelId="{9684D842-2279-4410-90AA-3E9C2CB84D0F}" type="pres">
      <dgm:prSet presAssocID="{D5E4E6F1-4524-4FF1-8F65-6CE1E429CCA0}" presName="hierChild4" presStyleCnt="0"/>
      <dgm:spPr/>
    </dgm:pt>
    <dgm:pt modelId="{DE9716BD-FBF8-4073-AC09-C1FF543EAE40}" type="pres">
      <dgm:prSet presAssocID="{A803FB1C-9FA9-4262-A81B-7D3D70D3C582}" presName="Name37" presStyleLbl="parChTrans1D3" presStyleIdx="0" presStyleCnt="5"/>
      <dgm:spPr/>
    </dgm:pt>
    <dgm:pt modelId="{BFDA8DAA-77B2-45F4-935C-1FD42E1CC0C9}" type="pres">
      <dgm:prSet presAssocID="{59BD4049-2677-408A-8F8D-B193A101129B}" presName="hierRoot2" presStyleCnt="0">
        <dgm:presLayoutVars>
          <dgm:hierBranch val="init"/>
        </dgm:presLayoutVars>
      </dgm:prSet>
      <dgm:spPr/>
    </dgm:pt>
    <dgm:pt modelId="{5028E648-EB98-48E0-B1D7-F8FD7EE62111}" type="pres">
      <dgm:prSet presAssocID="{59BD4049-2677-408A-8F8D-B193A101129B}" presName="rootComposite" presStyleCnt="0"/>
      <dgm:spPr/>
    </dgm:pt>
    <dgm:pt modelId="{08C82AC6-8CDE-4CCE-A5DE-CEF8C515B894}" type="pres">
      <dgm:prSet presAssocID="{59BD4049-2677-408A-8F8D-B193A101129B}" presName="rootText" presStyleLbl="node1" presStyleIdx="1" presStyleCnt="9" custScaleX="142969" custScaleY="289982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88798D64-0B65-403A-AEDD-4C71FCF4934B}" type="pres">
      <dgm:prSet presAssocID="{59BD4049-2677-408A-8F8D-B193A101129B}" presName="titleText2" presStyleLbl="fgAcc1" presStyleIdx="1" presStyleCnt="9" custLinFactNeighborX="-279" custLinFactNeighborY="5301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6577482-1CA9-42BE-A095-AF30B51C1629}" type="pres">
      <dgm:prSet presAssocID="{59BD4049-2677-408A-8F8D-B193A101129B}" presName="rootConnector" presStyleLbl="node3" presStyleIdx="0" presStyleCnt="0"/>
      <dgm:spPr/>
    </dgm:pt>
    <dgm:pt modelId="{9ABD4BB5-F2BE-4E02-9066-56CAF8D0B3DD}" type="pres">
      <dgm:prSet presAssocID="{59BD4049-2677-408A-8F8D-B193A101129B}" presName="hierChild4" presStyleCnt="0"/>
      <dgm:spPr/>
    </dgm:pt>
    <dgm:pt modelId="{32E6FACD-7B8C-429F-9988-CB1F77029C19}" type="pres">
      <dgm:prSet presAssocID="{59BD4049-2677-408A-8F8D-B193A101129B}" presName="hierChild5" presStyleCnt="0"/>
      <dgm:spPr/>
    </dgm:pt>
    <dgm:pt modelId="{74907C36-0848-4AD0-9076-4FFBC74B7AC4}" type="pres">
      <dgm:prSet presAssocID="{CB3F2E66-264D-4277-9E2C-096FC4CF5D37}" presName="Name37" presStyleLbl="parChTrans1D3" presStyleIdx="1" presStyleCnt="5"/>
      <dgm:spPr/>
    </dgm:pt>
    <dgm:pt modelId="{9438C780-39B8-4E09-B98E-45C6CE5D4D52}" type="pres">
      <dgm:prSet presAssocID="{72B583B9-079B-4C3D-BC95-D69B358421DC}" presName="hierRoot2" presStyleCnt="0">
        <dgm:presLayoutVars>
          <dgm:hierBranch val="init"/>
        </dgm:presLayoutVars>
      </dgm:prSet>
      <dgm:spPr/>
    </dgm:pt>
    <dgm:pt modelId="{272CCD47-725E-4769-90FD-6392E00E111A}" type="pres">
      <dgm:prSet presAssocID="{72B583B9-079B-4C3D-BC95-D69B358421DC}" presName="rootComposite" presStyleCnt="0"/>
      <dgm:spPr/>
    </dgm:pt>
    <dgm:pt modelId="{EA7CED24-A6BE-47A4-BF3F-E80C9CAC08FE}" type="pres">
      <dgm:prSet presAssocID="{72B583B9-079B-4C3D-BC95-D69B358421DC}" presName="rootText" presStyleLbl="node1" presStyleIdx="2" presStyleCnt="9" custScaleX="205342" custScaleY="298197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9DDAAE6F-8659-41B9-8804-8FCDFFA2898B}" type="pres">
      <dgm:prSet presAssocID="{72B583B9-079B-4C3D-BC95-D69B358421DC}" presName="titleText2" presStyleLbl="fgAcc1" presStyleIdx="2" presStyleCnt="9" custLinFactX="-90639" custLinFactY="436445" custLinFactNeighborX="-100000" custLinFactNeighborY="50000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05C76F7-5714-444A-84DE-B17442262624}" type="pres">
      <dgm:prSet presAssocID="{72B583B9-079B-4C3D-BC95-D69B358421DC}" presName="rootConnector" presStyleLbl="node3" presStyleIdx="0" presStyleCnt="0"/>
      <dgm:spPr/>
    </dgm:pt>
    <dgm:pt modelId="{A101CC68-7D5E-4800-AF26-389A6630FF30}" type="pres">
      <dgm:prSet presAssocID="{72B583B9-079B-4C3D-BC95-D69B358421DC}" presName="hierChild4" presStyleCnt="0"/>
      <dgm:spPr/>
    </dgm:pt>
    <dgm:pt modelId="{68821B6F-3B36-4013-87C1-D9A411A9002F}" type="pres">
      <dgm:prSet presAssocID="{72B583B9-079B-4C3D-BC95-D69B358421DC}" presName="hierChild5" presStyleCnt="0"/>
      <dgm:spPr/>
    </dgm:pt>
    <dgm:pt modelId="{74149558-173A-465C-9475-7C14A62F1D74}" type="pres">
      <dgm:prSet presAssocID="{294311A7-47B6-46CA-834E-C51A03E88594}" presName="Name37" presStyleLbl="parChTrans1D3" presStyleIdx="2" presStyleCnt="5"/>
      <dgm:spPr/>
    </dgm:pt>
    <dgm:pt modelId="{24C49EB3-B9D0-454A-A4E0-403DFE2A1B74}" type="pres">
      <dgm:prSet presAssocID="{DE2DD02C-AD8A-4BDB-9E95-00CF74E118F4}" presName="hierRoot2" presStyleCnt="0">
        <dgm:presLayoutVars>
          <dgm:hierBranch val="init"/>
        </dgm:presLayoutVars>
      </dgm:prSet>
      <dgm:spPr/>
    </dgm:pt>
    <dgm:pt modelId="{DA8B61F1-A2E8-4F44-BC61-66D17E34A1FE}" type="pres">
      <dgm:prSet presAssocID="{DE2DD02C-AD8A-4BDB-9E95-00CF74E118F4}" presName="rootComposite" presStyleCnt="0"/>
      <dgm:spPr/>
    </dgm:pt>
    <dgm:pt modelId="{EF948CA2-834D-44B5-AC47-5291611E5A20}" type="pres">
      <dgm:prSet presAssocID="{DE2DD02C-AD8A-4BDB-9E95-00CF74E118F4}" presName="rootText" presStyleLbl="node1" presStyleIdx="3" presStyleCnt="9" custScaleX="215410" custScaleY="295549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87A72ABB-86A4-42B9-B10B-EACA4AF2F70D}" type="pres">
      <dgm:prSet presAssocID="{DE2DD02C-AD8A-4BDB-9E95-00CF74E118F4}" presName="titleText2" presStyleLbl="fgAcc1" presStyleIdx="3" presStyleCnt="9" custLinFactNeighborX="18241" custLinFactNeighborY="53011">
        <dgm:presLayoutVars>
          <dgm:chMax val="0"/>
          <dgm:chPref val="0"/>
        </dgm:presLayoutVars>
      </dgm:prSet>
      <dgm:spPr/>
    </dgm:pt>
    <dgm:pt modelId="{881051A3-C6D1-49B2-96CD-FAADBE34AE04}" type="pres">
      <dgm:prSet presAssocID="{DE2DD02C-AD8A-4BDB-9E95-00CF74E118F4}" presName="rootConnector" presStyleLbl="node3" presStyleIdx="0" presStyleCnt="0"/>
      <dgm:spPr/>
    </dgm:pt>
    <dgm:pt modelId="{2DBFF4DE-9791-4D68-9C74-730361EDB23B}" type="pres">
      <dgm:prSet presAssocID="{DE2DD02C-AD8A-4BDB-9E95-00CF74E118F4}" presName="hierChild4" presStyleCnt="0"/>
      <dgm:spPr/>
    </dgm:pt>
    <dgm:pt modelId="{2146EB1A-15BF-4D43-A71E-E6B969E28E5E}" type="pres">
      <dgm:prSet presAssocID="{DE2DD02C-AD8A-4BDB-9E95-00CF74E118F4}" presName="hierChild5" presStyleCnt="0"/>
      <dgm:spPr/>
    </dgm:pt>
    <dgm:pt modelId="{C65F3B58-72F6-4E9E-8034-10EA60A6A3F8}" type="pres">
      <dgm:prSet presAssocID="{D5E4E6F1-4524-4FF1-8F65-6CE1E429CCA0}" presName="hierChild5" presStyleCnt="0"/>
      <dgm:spPr/>
    </dgm:pt>
    <dgm:pt modelId="{99F02F61-77A9-4903-AAE6-737010D20740}" type="pres">
      <dgm:prSet presAssocID="{BF05A182-494E-4391-A9E5-69CD0D79257E}" presName="Name37" presStyleLbl="parChTrans1D2" presStyleIdx="1" presStyleCnt="2"/>
      <dgm:spPr/>
    </dgm:pt>
    <dgm:pt modelId="{D3EB77AE-D8D8-4916-9AFB-E7D9E8D50434}" type="pres">
      <dgm:prSet presAssocID="{B8F042AC-14F0-4A52-802C-42E5AB2E7432}" presName="hierRoot2" presStyleCnt="0">
        <dgm:presLayoutVars>
          <dgm:hierBranch val="init"/>
        </dgm:presLayoutVars>
      </dgm:prSet>
      <dgm:spPr/>
    </dgm:pt>
    <dgm:pt modelId="{2A485FEE-1C3C-480F-9E24-D8EA65844608}" type="pres">
      <dgm:prSet presAssocID="{B8F042AC-14F0-4A52-802C-42E5AB2E7432}" presName="rootComposite" presStyleCnt="0"/>
      <dgm:spPr/>
    </dgm:pt>
    <dgm:pt modelId="{118886A7-C856-4AC3-9E58-7E6C24342DCB}" type="pres">
      <dgm:prSet presAssocID="{B8F042AC-14F0-4A52-802C-42E5AB2E7432}" presName="rootText" presStyleLbl="node1" presStyleIdx="4" presStyleCnt="9" custScaleX="244533" custScaleY="202552" custLinFactNeighborX="12513" custLinFactNeighborY="5297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36F69558-D813-4538-B8D5-3464ECE4853B}" type="pres">
      <dgm:prSet presAssocID="{B8F042AC-14F0-4A52-802C-42E5AB2E7432}" presName="titleText2" presStyleLbl="fgAcc1" presStyleIdx="4" presStyleCnt="9" custLinFactX="-100000" custLinFactY="400000" custLinFactNeighborX="-106501" custLinFactNeighborY="44746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EE04D39-3377-41BC-BCBB-479248FD1C90}" type="pres">
      <dgm:prSet presAssocID="{B8F042AC-14F0-4A52-802C-42E5AB2E7432}" presName="rootConnector" presStyleLbl="node2" presStyleIdx="0" presStyleCnt="0"/>
      <dgm:spPr/>
    </dgm:pt>
    <dgm:pt modelId="{9D0BF460-942D-41F5-9474-F5B0C24BBFA1}" type="pres">
      <dgm:prSet presAssocID="{B8F042AC-14F0-4A52-802C-42E5AB2E7432}" presName="hierChild4" presStyleCnt="0"/>
      <dgm:spPr/>
    </dgm:pt>
    <dgm:pt modelId="{5FBDDCD9-B544-4B8E-B01D-C92636FF16AE}" type="pres">
      <dgm:prSet presAssocID="{7B4AD7F5-97B2-44C7-80B3-C279EA3C2709}" presName="Name37" presStyleLbl="parChTrans1D3" presStyleIdx="3" presStyleCnt="5"/>
      <dgm:spPr/>
    </dgm:pt>
    <dgm:pt modelId="{6F6711E2-0D44-494F-8320-C34FAD0A101F}" type="pres">
      <dgm:prSet presAssocID="{4121B602-F546-4F05-9B52-D391A9620E96}" presName="hierRoot2" presStyleCnt="0">
        <dgm:presLayoutVars>
          <dgm:hierBranch val="init"/>
        </dgm:presLayoutVars>
      </dgm:prSet>
      <dgm:spPr/>
    </dgm:pt>
    <dgm:pt modelId="{325721CD-939E-403A-B566-A3E5892CBCAE}" type="pres">
      <dgm:prSet presAssocID="{4121B602-F546-4F05-9B52-D391A9620E96}" presName="rootComposite" presStyleCnt="0"/>
      <dgm:spPr/>
    </dgm:pt>
    <dgm:pt modelId="{865C0331-09C9-4982-91CF-F9C0FC89E2C2}" type="pres">
      <dgm:prSet presAssocID="{4121B602-F546-4F05-9B52-D391A9620E96}" presName="rootText" presStyleLbl="node1" presStyleIdx="5" presStyleCnt="9" custScaleX="231220" custScaleY="163589" custLinFactNeighborX="-279" custLinFactNeighborY="-652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E505AC50-FF0A-4236-B400-BF9060B4C670}" type="pres">
      <dgm:prSet presAssocID="{4121B602-F546-4F05-9B52-D391A9620E96}" presName="titleText2" presStyleLbl="fgAcc1" presStyleIdx="5" presStyleCnt="9" custLinFactY="200000" custLinFactNeighborX="-54994" custLinFactNeighborY="241843">
        <dgm:presLayoutVars>
          <dgm:chMax val="0"/>
          <dgm:chPref val="0"/>
        </dgm:presLayoutVars>
      </dgm:prSet>
      <dgm:spPr/>
    </dgm:pt>
    <dgm:pt modelId="{94EB7027-ADD3-41CF-801E-D9849C413004}" type="pres">
      <dgm:prSet presAssocID="{4121B602-F546-4F05-9B52-D391A9620E96}" presName="rootConnector" presStyleLbl="node3" presStyleIdx="0" presStyleCnt="0"/>
      <dgm:spPr/>
    </dgm:pt>
    <dgm:pt modelId="{1A639C4F-D61C-4334-9291-3642AE663800}" type="pres">
      <dgm:prSet presAssocID="{4121B602-F546-4F05-9B52-D391A9620E96}" presName="hierChild4" presStyleCnt="0"/>
      <dgm:spPr/>
    </dgm:pt>
    <dgm:pt modelId="{7F6AF71D-985B-47D1-AF57-7FC110310860}" type="pres">
      <dgm:prSet presAssocID="{8EAAB499-D630-4E5D-B232-BB6553EC5804}" presName="Name37" presStyleLbl="parChTrans1D4" presStyleIdx="0" presStyleCnt="2"/>
      <dgm:spPr/>
    </dgm:pt>
    <dgm:pt modelId="{A81690AC-95F7-4B7E-AEB9-5BF7DCDE8BC2}" type="pres">
      <dgm:prSet presAssocID="{5C79CC77-4C2A-4D1E-B783-AEC87BE1FEE4}" presName="hierRoot2" presStyleCnt="0">
        <dgm:presLayoutVars>
          <dgm:hierBranch val="init"/>
        </dgm:presLayoutVars>
      </dgm:prSet>
      <dgm:spPr/>
    </dgm:pt>
    <dgm:pt modelId="{3B22C9DD-FF4B-430E-B37F-40BE0643B479}" type="pres">
      <dgm:prSet presAssocID="{5C79CC77-4C2A-4D1E-B783-AEC87BE1FEE4}" presName="rootComposite" presStyleCnt="0"/>
      <dgm:spPr/>
    </dgm:pt>
    <dgm:pt modelId="{B13C46E0-3738-482D-92CC-DEBD66019AF9}" type="pres">
      <dgm:prSet presAssocID="{5C79CC77-4C2A-4D1E-B783-AEC87BE1FEE4}" presName="rootText" presStyleLbl="node1" presStyleIdx="6" presStyleCnt="9" custScaleX="225230" custScaleY="204897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D4313367-00EE-488E-A7B7-7E7F68607BC5}" type="pres">
      <dgm:prSet presAssocID="{5C79CC77-4C2A-4D1E-B783-AEC87BE1FEE4}" presName="titleText2" presStyleLbl="fgAcc1" presStyleIdx="6" presStyleCnt="9" custLinFactX="-100000" custLinFactY="300000" custLinFactNeighborX="-150696" custLinFactNeighborY="357980">
        <dgm:presLayoutVars>
          <dgm:chMax val="0"/>
          <dgm:chPref val="0"/>
        </dgm:presLayoutVars>
      </dgm:prSet>
      <dgm:spPr/>
    </dgm:pt>
    <dgm:pt modelId="{F781F884-64FE-4B6D-BA12-AE432F44DBD8}" type="pres">
      <dgm:prSet presAssocID="{5C79CC77-4C2A-4D1E-B783-AEC87BE1FEE4}" presName="rootConnector" presStyleLbl="node4" presStyleIdx="0" presStyleCnt="0"/>
      <dgm:spPr/>
    </dgm:pt>
    <dgm:pt modelId="{16B4159D-D7E1-43F9-B67E-93FBEF1D9A39}" type="pres">
      <dgm:prSet presAssocID="{5C79CC77-4C2A-4D1E-B783-AEC87BE1FEE4}" presName="hierChild4" presStyleCnt="0"/>
      <dgm:spPr/>
    </dgm:pt>
    <dgm:pt modelId="{6C2DBC1A-DDA4-4204-A17C-A482DAE3DBCE}" type="pres">
      <dgm:prSet presAssocID="{5C79CC77-4C2A-4D1E-B783-AEC87BE1FEE4}" presName="hierChild5" presStyleCnt="0"/>
      <dgm:spPr/>
    </dgm:pt>
    <dgm:pt modelId="{8A2D759C-0F2B-47D5-99AA-A53814546995}" type="pres">
      <dgm:prSet presAssocID="{4121B602-F546-4F05-9B52-D391A9620E96}" presName="hierChild5" presStyleCnt="0"/>
      <dgm:spPr/>
    </dgm:pt>
    <dgm:pt modelId="{3C46303F-4AB3-4F07-A947-2EADA3EE89E6}" type="pres">
      <dgm:prSet presAssocID="{461C9962-C9CE-46AD-B33A-D6C53ECC0A91}" presName="Name37" presStyleLbl="parChTrans1D3" presStyleIdx="4" presStyleCnt="5"/>
      <dgm:spPr/>
    </dgm:pt>
    <dgm:pt modelId="{8B21870F-E4BE-490A-99A4-FD02875506C4}" type="pres">
      <dgm:prSet presAssocID="{39018F81-AD9B-420A-94F9-97CF42126786}" presName="hierRoot2" presStyleCnt="0">
        <dgm:presLayoutVars>
          <dgm:hierBranch val="init"/>
        </dgm:presLayoutVars>
      </dgm:prSet>
      <dgm:spPr/>
    </dgm:pt>
    <dgm:pt modelId="{FBBEB058-C354-45E9-B363-0B06A336E34B}" type="pres">
      <dgm:prSet presAssocID="{39018F81-AD9B-420A-94F9-97CF42126786}" presName="rootComposite" presStyleCnt="0"/>
      <dgm:spPr/>
    </dgm:pt>
    <dgm:pt modelId="{1E07A7B9-18ED-4E30-9698-E13637B71BAB}" type="pres">
      <dgm:prSet presAssocID="{39018F81-AD9B-420A-94F9-97CF42126786}" presName="rootText" presStyleLbl="node1" presStyleIdx="7" presStyleCnt="9" custScaleX="152262" custScaleY="171663">
        <dgm:presLayoutVars>
          <dgm:chMax/>
          <dgm:chPref val="3"/>
        </dgm:presLayoutVars>
      </dgm:prSet>
      <dgm:spPr/>
    </dgm:pt>
    <dgm:pt modelId="{E8D9196B-3201-4596-A702-AAC3191EAF43}" type="pres">
      <dgm:prSet presAssocID="{39018F81-AD9B-420A-94F9-97CF42126786}" presName="titleText2" presStyleLbl="fgAcc1" presStyleIdx="7" presStyleCnt="9" custLinFactY="174130" custLinFactNeighborX="-54738" custLinFactNeighborY="200000">
        <dgm:presLayoutVars>
          <dgm:chMax val="0"/>
          <dgm:chPref val="0"/>
        </dgm:presLayoutVars>
      </dgm:prSet>
      <dgm:spPr/>
    </dgm:pt>
    <dgm:pt modelId="{3275A5A9-1A40-41BA-B2D6-1187497463CC}" type="pres">
      <dgm:prSet presAssocID="{39018F81-AD9B-420A-94F9-97CF42126786}" presName="rootConnector" presStyleLbl="node3" presStyleIdx="0" presStyleCnt="0"/>
      <dgm:spPr/>
    </dgm:pt>
    <dgm:pt modelId="{BCE66966-A3D3-4739-9449-1DA7EF2DB3E5}" type="pres">
      <dgm:prSet presAssocID="{39018F81-AD9B-420A-94F9-97CF42126786}" presName="hierChild4" presStyleCnt="0"/>
      <dgm:spPr/>
    </dgm:pt>
    <dgm:pt modelId="{6BBBF7D3-63AD-45B5-8EAD-6F52BD5A6CE1}" type="pres">
      <dgm:prSet presAssocID="{971902C2-625D-49C5-A14D-E628CF876B28}" presName="Name37" presStyleLbl="parChTrans1D4" presStyleIdx="1" presStyleCnt="2"/>
      <dgm:spPr/>
    </dgm:pt>
    <dgm:pt modelId="{462F0045-1305-4A78-AD40-19BCBC48A88C}" type="pres">
      <dgm:prSet presAssocID="{665692F0-96DE-4B0B-AF7D-9581F9B6D2BA}" presName="hierRoot2" presStyleCnt="0">
        <dgm:presLayoutVars>
          <dgm:hierBranch val="init"/>
        </dgm:presLayoutVars>
      </dgm:prSet>
      <dgm:spPr/>
    </dgm:pt>
    <dgm:pt modelId="{F58B13F1-0057-41AD-9B12-8FC9AB827F1C}" type="pres">
      <dgm:prSet presAssocID="{665692F0-96DE-4B0B-AF7D-9581F9B6D2BA}" presName="rootComposite" presStyleCnt="0"/>
      <dgm:spPr/>
    </dgm:pt>
    <dgm:pt modelId="{3BAEEB60-496D-45F9-B680-556D09B0B56B}" type="pres">
      <dgm:prSet presAssocID="{665692F0-96DE-4B0B-AF7D-9581F9B6D2BA}" presName="rootText" presStyleLbl="node1" presStyleIdx="8" presStyleCnt="9" custScaleX="149460" custScaleY="206903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43517A78-CB9C-4DAE-AD34-49B11270FEA5}" type="pres">
      <dgm:prSet presAssocID="{665692F0-96DE-4B0B-AF7D-9581F9B6D2BA}" presName="titleText2" presStyleLbl="fgAcc1" presStyleIdx="8" presStyleCnt="9" custLinFactX="-200000" custLinFactY="200000" custLinFactNeighborX="-279157" custLinFactNeighborY="254215">
        <dgm:presLayoutVars>
          <dgm:chMax val="0"/>
          <dgm:chPref val="0"/>
        </dgm:presLayoutVars>
      </dgm:prSet>
      <dgm:spPr/>
    </dgm:pt>
    <dgm:pt modelId="{EB2F3DE0-4946-4318-B2CE-3BA02EA0FFDB}" type="pres">
      <dgm:prSet presAssocID="{665692F0-96DE-4B0B-AF7D-9581F9B6D2BA}" presName="rootConnector" presStyleLbl="node4" presStyleIdx="0" presStyleCnt="0"/>
      <dgm:spPr/>
    </dgm:pt>
    <dgm:pt modelId="{DB01DC5A-0514-4A33-A718-9ED93714FF05}" type="pres">
      <dgm:prSet presAssocID="{665692F0-96DE-4B0B-AF7D-9581F9B6D2BA}" presName="hierChild4" presStyleCnt="0"/>
      <dgm:spPr/>
    </dgm:pt>
    <dgm:pt modelId="{87AA83EA-A9A4-481C-BAC8-565B4F97A525}" type="pres">
      <dgm:prSet presAssocID="{665692F0-96DE-4B0B-AF7D-9581F9B6D2BA}" presName="hierChild5" presStyleCnt="0"/>
      <dgm:spPr/>
    </dgm:pt>
    <dgm:pt modelId="{19A241D4-0280-4497-BA8E-DE6240A8934D}" type="pres">
      <dgm:prSet presAssocID="{39018F81-AD9B-420A-94F9-97CF42126786}" presName="hierChild5" presStyleCnt="0"/>
      <dgm:spPr/>
    </dgm:pt>
    <dgm:pt modelId="{F4F3721E-DFFA-40A8-A09D-DA283A465999}" type="pres">
      <dgm:prSet presAssocID="{B8F042AC-14F0-4A52-802C-42E5AB2E7432}" presName="hierChild5" presStyleCnt="0"/>
      <dgm:spPr/>
    </dgm:pt>
    <dgm:pt modelId="{1B99F111-2389-4240-887D-56F5EA01C1A0}" type="pres">
      <dgm:prSet presAssocID="{E3F078EA-8FE6-4B7B-AE2A-2D86A5D4811D}" presName="hierChild3" presStyleCnt="0"/>
      <dgm:spPr/>
    </dgm:pt>
  </dgm:ptLst>
  <dgm:cxnLst>
    <dgm:cxn modelId="{7BF05853-8711-4959-A380-04E7CF472916}" type="presOf" srcId="{F824E31F-3757-46E6-9C1E-F0F3A3B24B51}" destId="{E505AC50-FF0A-4236-B400-BF9060B4C670}" srcOrd="0" destOrd="0" presId="urn:microsoft.com/office/officeart/2008/layout/NameandTitleOrganizationalChart"/>
    <dgm:cxn modelId="{D68F8AF4-17F8-4ED6-A83C-05F6BF13E4D8}" type="presOf" srcId="{D5E4E6F1-4524-4FF1-8F65-6CE1E429CCA0}" destId="{6CD601D9-1D4E-4FCE-95DE-CC3371E65391}" srcOrd="0" destOrd="0" presId="urn:microsoft.com/office/officeart/2008/layout/NameandTitleOrganizationalChart"/>
    <dgm:cxn modelId="{504BC06B-A404-467B-B424-8A3D5F686CFE}" srcId="{B8F042AC-14F0-4A52-802C-42E5AB2E7432}" destId="{39018F81-AD9B-420A-94F9-97CF42126786}" srcOrd="1" destOrd="0" parTransId="{461C9962-C9CE-46AD-B33A-D6C53ECC0A91}" sibTransId="{48F99AD1-4C32-4154-8816-DFB88CA28819}"/>
    <dgm:cxn modelId="{AEF28CA7-4691-46FD-81A1-4C58D9CAE388}" type="presOf" srcId="{F62CB994-0A2C-48E7-B8BD-3ED45DA6C7B7}" destId="{2BBE9FE9-00D1-49D7-9FB6-9F5C97D782B1}" srcOrd="0" destOrd="0" presId="urn:microsoft.com/office/officeart/2008/layout/NameandTitleOrganizationalChart"/>
    <dgm:cxn modelId="{774A1B98-2D3A-472D-B82F-6517DF773D5D}" type="presOf" srcId="{4121B602-F546-4F05-9B52-D391A9620E96}" destId="{865C0331-09C9-4982-91CF-F9C0FC89E2C2}" srcOrd="0" destOrd="0" presId="urn:microsoft.com/office/officeart/2008/layout/NameandTitleOrganizationalChart"/>
    <dgm:cxn modelId="{C8EC4EF1-4CD3-405F-925F-A67A508FA53D}" srcId="{4121B602-F546-4F05-9B52-D391A9620E96}" destId="{5C79CC77-4C2A-4D1E-B783-AEC87BE1FEE4}" srcOrd="0" destOrd="0" parTransId="{8EAAB499-D630-4E5D-B232-BB6553EC5804}" sibTransId="{88F45A45-367E-4D85-9FE2-29EB33F60030}"/>
    <dgm:cxn modelId="{39B5BE86-F028-47D9-93EC-60879EAF5FC8}" type="presOf" srcId="{CB3F2E66-264D-4277-9E2C-096FC4CF5D37}" destId="{74907C36-0848-4AD0-9076-4FFBC74B7AC4}" srcOrd="0" destOrd="0" presId="urn:microsoft.com/office/officeart/2008/layout/NameandTitleOrganizationalChart"/>
    <dgm:cxn modelId="{E1BD6BAD-2FDD-4902-B8C6-48C0D260C52B}" type="presOf" srcId="{0E27C822-43C1-4A6D-AAE0-E3F9BD247466}" destId="{36F69558-D813-4538-B8D5-3464ECE4853B}" srcOrd="0" destOrd="0" presId="urn:microsoft.com/office/officeart/2008/layout/NameandTitleOrganizationalChart"/>
    <dgm:cxn modelId="{E786BE06-1574-4460-82F7-C707503C0A47}" type="presOf" srcId="{88F45A45-367E-4D85-9FE2-29EB33F60030}" destId="{D4313367-00EE-488E-A7B7-7E7F68607BC5}" srcOrd="0" destOrd="0" presId="urn:microsoft.com/office/officeart/2008/layout/NameandTitleOrganizationalChart"/>
    <dgm:cxn modelId="{DBA7D61C-EC2E-4A72-8FB2-4ED65531FC50}" type="presOf" srcId="{BD0E6B83-017D-4A82-ACF2-C0471DF9F8C2}" destId="{9DDAAE6F-8659-41B9-8804-8FCDFFA2898B}" srcOrd="0" destOrd="0" presId="urn:microsoft.com/office/officeart/2008/layout/NameandTitleOrganizationalChart"/>
    <dgm:cxn modelId="{38171F80-289B-4E24-8F16-63FADC3DF93D}" type="presOf" srcId="{7B4AD7F5-97B2-44C7-80B3-C279EA3C2709}" destId="{5FBDDCD9-B544-4B8E-B01D-C92636FF16AE}" srcOrd="0" destOrd="0" presId="urn:microsoft.com/office/officeart/2008/layout/NameandTitleOrganizationalChart"/>
    <dgm:cxn modelId="{59A98BDF-8B8D-45E4-8DC6-F40DEFCBD295}" srcId="{E3F078EA-8FE6-4B7B-AE2A-2D86A5D4811D}" destId="{B8F042AC-14F0-4A52-802C-42E5AB2E7432}" srcOrd="1" destOrd="0" parTransId="{BF05A182-494E-4391-A9E5-69CD0D79257E}" sibTransId="{0E27C822-43C1-4A6D-AAE0-E3F9BD247466}"/>
    <dgm:cxn modelId="{815322F8-794C-496A-BF71-B91225D880F3}" type="presOf" srcId="{665692F0-96DE-4B0B-AF7D-9581F9B6D2BA}" destId="{3BAEEB60-496D-45F9-B680-556D09B0B56B}" srcOrd="0" destOrd="0" presId="urn:microsoft.com/office/officeart/2008/layout/NameandTitleOrganizationalChart"/>
    <dgm:cxn modelId="{18548BAB-5972-458E-9979-35F33EFD901F}" type="presOf" srcId="{461C9962-C9CE-46AD-B33A-D6C53ECC0A91}" destId="{3C46303F-4AB3-4F07-A947-2EADA3EE89E6}" srcOrd="0" destOrd="0" presId="urn:microsoft.com/office/officeart/2008/layout/NameandTitleOrganizationalChart"/>
    <dgm:cxn modelId="{D64B87CD-768F-45F4-B62E-ADDF682D8448}" type="presOf" srcId="{B8F042AC-14F0-4A52-802C-42E5AB2E7432}" destId="{0EE04D39-3377-41BC-BCBB-479248FD1C90}" srcOrd="1" destOrd="0" presId="urn:microsoft.com/office/officeart/2008/layout/NameandTitleOrganizationalChart"/>
    <dgm:cxn modelId="{E35F8F9C-C41E-48BB-94BF-907F4F6898B6}" type="presOf" srcId="{F8A01DBC-2369-416F-B83A-41D11C46D309}" destId="{091615A9-620B-4695-B219-581C3E22B457}" srcOrd="0" destOrd="0" presId="urn:microsoft.com/office/officeart/2008/layout/NameandTitleOrganizationalChart"/>
    <dgm:cxn modelId="{B0CF304E-BEE1-4A37-832B-DD9B90389081}" type="presOf" srcId="{A5F685AE-1313-4853-BBF8-D079BAC2D724}" destId="{87A72ABB-86A4-42B9-B10B-EACA4AF2F70D}" srcOrd="0" destOrd="0" presId="urn:microsoft.com/office/officeart/2008/layout/NameandTitleOrganizationalChart"/>
    <dgm:cxn modelId="{9BDD4993-1CD4-4416-B955-3F4601CC3F35}" srcId="{39018F81-AD9B-420A-94F9-97CF42126786}" destId="{665692F0-96DE-4B0B-AF7D-9581F9B6D2BA}" srcOrd="0" destOrd="0" parTransId="{971902C2-625D-49C5-A14D-E628CF876B28}" sibTransId="{A313DEDF-9AE9-48BD-AAA8-5DA27095F10B}"/>
    <dgm:cxn modelId="{1D6C0B2C-970F-487E-BEB0-F18EF4DC4C65}" type="presOf" srcId="{971902C2-625D-49C5-A14D-E628CF876B28}" destId="{6BBBF7D3-63AD-45B5-8EAD-6F52BD5A6CE1}" srcOrd="0" destOrd="0" presId="urn:microsoft.com/office/officeart/2008/layout/NameandTitleOrganizationalChart"/>
    <dgm:cxn modelId="{181DB001-3E89-4CF7-BDD7-A0BB46CC5CEE}" type="presOf" srcId="{5C79CC77-4C2A-4D1E-B783-AEC87BE1FEE4}" destId="{F781F884-64FE-4B6D-BA12-AE432F44DBD8}" srcOrd="1" destOrd="0" presId="urn:microsoft.com/office/officeart/2008/layout/NameandTitleOrganizationalChart"/>
    <dgm:cxn modelId="{0B5899FB-2BDF-4BC0-8E30-00A4CA4028F8}" type="presOf" srcId="{72B583B9-079B-4C3D-BC95-D69B358421DC}" destId="{EA7CED24-A6BE-47A4-BF3F-E80C9CAC08FE}" srcOrd="0" destOrd="0" presId="urn:microsoft.com/office/officeart/2008/layout/NameandTitleOrganizationalChart"/>
    <dgm:cxn modelId="{D29CE746-9CF5-4E6A-AC55-71D3E0913367}" srcId="{B8F042AC-14F0-4A52-802C-42E5AB2E7432}" destId="{4121B602-F546-4F05-9B52-D391A9620E96}" srcOrd="0" destOrd="0" parTransId="{7B4AD7F5-97B2-44C7-80B3-C279EA3C2709}" sibTransId="{F824E31F-3757-46E6-9C1E-F0F3A3B24B51}"/>
    <dgm:cxn modelId="{CF9EBA37-F2CA-40CB-836E-FE54CB973A8D}" type="presOf" srcId="{59BD4049-2677-408A-8F8D-B193A101129B}" destId="{08C82AC6-8CDE-4CCE-A5DE-CEF8C515B894}" srcOrd="0" destOrd="0" presId="urn:microsoft.com/office/officeart/2008/layout/NameandTitleOrganizationalChart"/>
    <dgm:cxn modelId="{8DC0D6AB-25C7-4A6D-9539-09B27D3A201A}" type="presOf" srcId="{4121B602-F546-4F05-9B52-D391A9620E96}" destId="{94EB7027-ADD3-41CF-801E-D9849C413004}" srcOrd="1" destOrd="0" presId="urn:microsoft.com/office/officeart/2008/layout/NameandTitleOrganizationalChart"/>
    <dgm:cxn modelId="{FB9FEC30-2478-4B8E-8CD3-049F39E23C1D}" type="presOf" srcId="{DE2DD02C-AD8A-4BDB-9E95-00CF74E118F4}" destId="{EF948CA2-834D-44B5-AC47-5291611E5A20}" srcOrd="0" destOrd="0" presId="urn:microsoft.com/office/officeart/2008/layout/NameandTitleOrganizationalChart"/>
    <dgm:cxn modelId="{31BEE56F-CCFD-4E26-A717-2B75DFD0B54C}" type="presOf" srcId="{89436C43-A6FA-4CED-9DFF-DB450F1966CE}" destId="{88798D64-0B65-403A-AEDD-4C71FCF4934B}" srcOrd="0" destOrd="0" presId="urn:microsoft.com/office/officeart/2008/layout/NameandTitleOrganizationalChart"/>
    <dgm:cxn modelId="{D7C94951-2A53-444A-BC02-37E4271F721F}" srcId="{D5E4E6F1-4524-4FF1-8F65-6CE1E429CCA0}" destId="{72B583B9-079B-4C3D-BC95-D69B358421DC}" srcOrd="1" destOrd="0" parTransId="{CB3F2E66-264D-4277-9E2C-096FC4CF5D37}" sibTransId="{BD0E6B83-017D-4A82-ACF2-C0471DF9F8C2}"/>
    <dgm:cxn modelId="{31F5AF8C-D23D-42AD-94AA-0387C9C4350D}" type="presOf" srcId="{E3F078EA-8FE6-4B7B-AE2A-2D86A5D4811D}" destId="{0687832A-B57E-4FCC-815B-D9B30A2F70FB}" srcOrd="0" destOrd="0" presId="urn:microsoft.com/office/officeart/2008/layout/NameandTitleOrganizationalChart"/>
    <dgm:cxn modelId="{42F74CBB-92AE-4EA7-A8D6-E929F535C828}" type="presOf" srcId="{8EAAB499-D630-4E5D-B232-BB6553EC5804}" destId="{7F6AF71D-985B-47D1-AF57-7FC110310860}" srcOrd="0" destOrd="0" presId="urn:microsoft.com/office/officeart/2008/layout/NameandTitleOrganizationalChart"/>
    <dgm:cxn modelId="{ACCD4ADB-5426-471C-AF05-88DCEB0DE16D}" srcId="{E3F078EA-8FE6-4B7B-AE2A-2D86A5D4811D}" destId="{D5E4E6F1-4524-4FF1-8F65-6CE1E429CCA0}" srcOrd="0" destOrd="0" parTransId="{4762C152-8903-4CEB-99A6-C2C07D8D7E0A}" sibTransId="{F8A01DBC-2369-416F-B83A-41D11C46D309}"/>
    <dgm:cxn modelId="{B6006709-A952-43E9-882C-1A1DA9FA1912}" type="presOf" srcId="{BF05A182-494E-4391-A9E5-69CD0D79257E}" destId="{99F02F61-77A9-4903-AAE6-737010D20740}" srcOrd="0" destOrd="0" presId="urn:microsoft.com/office/officeart/2008/layout/NameandTitleOrganizationalChart"/>
    <dgm:cxn modelId="{5CD59418-D73E-437B-8578-DABC807ED0E5}" type="presOf" srcId="{39018F81-AD9B-420A-94F9-97CF42126786}" destId="{3275A5A9-1A40-41BA-B2D6-1187497463CC}" srcOrd="1" destOrd="0" presId="urn:microsoft.com/office/officeart/2008/layout/NameandTitleOrganizationalChart"/>
    <dgm:cxn modelId="{18061696-7128-4288-8803-8910D9EEE727}" type="presOf" srcId="{72B583B9-079B-4C3D-BC95-D69B358421DC}" destId="{F05C76F7-5714-444A-84DE-B17442262624}" srcOrd="1" destOrd="0" presId="urn:microsoft.com/office/officeart/2008/layout/NameandTitleOrganizationalChart"/>
    <dgm:cxn modelId="{6D51DE10-5B53-4197-98C9-C57C7F8D6D9F}" type="presOf" srcId="{665692F0-96DE-4B0B-AF7D-9581F9B6D2BA}" destId="{EB2F3DE0-4946-4318-B2CE-3BA02EA0FFDB}" srcOrd="1" destOrd="0" presId="urn:microsoft.com/office/officeart/2008/layout/NameandTitleOrganizationalChart"/>
    <dgm:cxn modelId="{146A4E24-EBF6-458A-B91B-C033532BAAE7}" type="presOf" srcId="{B8F042AC-14F0-4A52-802C-42E5AB2E7432}" destId="{118886A7-C856-4AC3-9E58-7E6C24342DCB}" srcOrd="0" destOrd="0" presId="urn:microsoft.com/office/officeart/2008/layout/NameandTitleOrganizationalChart"/>
    <dgm:cxn modelId="{0AB91D4B-D052-42FE-993A-CD7E3DFB2CE3}" type="presOf" srcId="{D5E4E6F1-4524-4FF1-8F65-6CE1E429CCA0}" destId="{81779044-E81A-4014-8E88-9ACEA9CD159D}" srcOrd="1" destOrd="0" presId="urn:microsoft.com/office/officeart/2008/layout/NameandTitleOrganizationalChart"/>
    <dgm:cxn modelId="{48CB25BD-FA20-4DA6-A3D6-045171B02E27}" type="presOf" srcId="{A803FB1C-9FA9-4262-A81B-7D3D70D3C582}" destId="{DE9716BD-FBF8-4073-AC09-C1FF543EAE40}" srcOrd="0" destOrd="0" presId="urn:microsoft.com/office/officeart/2008/layout/NameandTitleOrganizationalChart"/>
    <dgm:cxn modelId="{ACFE8FC5-EB83-4ADB-AAC2-D9DBFDEAA076}" type="presOf" srcId="{E3F078EA-8FE6-4B7B-AE2A-2D86A5D4811D}" destId="{ADE01B5D-9E29-4962-B528-BC9D94E0A866}" srcOrd="1" destOrd="0" presId="urn:microsoft.com/office/officeart/2008/layout/NameandTitleOrganizationalChart"/>
    <dgm:cxn modelId="{0BDE47FE-D25C-4D3D-A943-E19C5175CB19}" type="presOf" srcId="{DE2DD02C-AD8A-4BDB-9E95-00CF74E118F4}" destId="{881051A3-C6D1-49B2-96CD-FAADBE34AE04}" srcOrd="1" destOrd="0" presId="urn:microsoft.com/office/officeart/2008/layout/NameandTitleOrganizationalChart"/>
    <dgm:cxn modelId="{697C9E74-560C-4F9E-ABFF-5AD53D11B831}" srcId="{D5E4E6F1-4524-4FF1-8F65-6CE1E429CCA0}" destId="{59BD4049-2677-408A-8F8D-B193A101129B}" srcOrd="0" destOrd="0" parTransId="{A803FB1C-9FA9-4262-A81B-7D3D70D3C582}" sibTransId="{89436C43-A6FA-4CED-9DFF-DB450F1966CE}"/>
    <dgm:cxn modelId="{94AA0946-770F-4DD7-B845-007973B17B7C}" srcId="{F62CB994-0A2C-48E7-B8BD-3ED45DA6C7B7}" destId="{E3F078EA-8FE6-4B7B-AE2A-2D86A5D4811D}" srcOrd="0" destOrd="0" parTransId="{62D1B355-DEC4-4E71-8CD5-663D50A641D7}" sibTransId="{D2426FB6-BE9F-44F4-92E7-105924F818A6}"/>
    <dgm:cxn modelId="{FABBBB77-C3B9-48C8-AAB0-E059CD39F2B4}" type="presOf" srcId="{5C79CC77-4C2A-4D1E-B783-AEC87BE1FEE4}" destId="{B13C46E0-3738-482D-92CC-DEBD66019AF9}" srcOrd="0" destOrd="0" presId="urn:microsoft.com/office/officeart/2008/layout/NameandTitleOrganizationalChart"/>
    <dgm:cxn modelId="{F5D91E49-4890-4942-9ECA-558DC7F6DC0D}" type="presOf" srcId="{D2426FB6-BE9F-44F4-92E7-105924F818A6}" destId="{337173B5-2C20-4877-8BF9-832E3B6A4141}" srcOrd="0" destOrd="0" presId="urn:microsoft.com/office/officeart/2008/layout/NameandTitleOrganizationalChart"/>
    <dgm:cxn modelId="{C611C31C-28DA-4627-AD0D-ECF2DFCF4E8E}" type="presOf" srcId="{48F99AD1-4C32-4154-8816-DFB88CA28819}" destId="{E8D9196B-3201-4596-A702-AAC3191EAF43}" srcOrd="0" destOrd="0" presId="urn:microsoft.com/office/officeart/2008/layout/NameandTitleOrganizationalChart"/>
    <dgm:cxn modelId="{9308A5D0-7B26-406E-8110-AF472102FB98}" type="presOf" srcId="{294311A7-47B6-46CA-834E-C51A03E88594}" destId="{74149558-173A-465C-9475-7C14A62F1D74}" srcOrd="0" destOrd="0" presId="urn:microsoft.com/office/officeart/2008/layout/NameandTitleOrganizationalChart"/>
    <dgm:cxn modelId="{BEB453FB-E6DE-4D72-B6D6-3ED304DB3B85}" type="presOf" srcId="{39018F81-AD9B-420A-94F9-97CF42126786}" destId="{1E07A7B9-18ED-4E30-9698-E13637B71BAB}" srcOrd="0" destOrd="0" presId="urn:microsoft.com/office/officeart/2008/layout/NameandTitleOrganizationalChart"/>
    <dgm:cxn modelId="{D23D7D23-F744-4EA4-A9BE-0C96F348A497}" srcId="{D5E4E6F1-4524-4FF1-8F65-6CE1E429CCA0}" destId="{DE2DD02C-AD8A-4BDB-9E95-00CF74E118F4}" srcOrd="2" destOrd="0" parTransId="{294311A7-47B6-46CA-834E-C51A03E88594}" sibTransId="{A5F685AE-1313-4853-BBF8-D079BAC2D724}"/>
    <dgm:cxn modelId="{35BE95C2-1D05-4499-AC79-8937D1401327}" type="presOf" srcId="{59BD4049-2677-408A-8F8D-B193A101129B}" destId="{66577482-1CA9-42BE-A095-AF30B51C1629}" srcOrd="1" destOrd="0" presId="urn:microsoft.com/office/officeart/2008/layout/NameandTitleOrganizationalChart"/>
    <dgm:cxn modelId="{9D21AF19-4399-4CDD-B6F9-F8D13D75AD09}" type="presOf" srcId="{4762C152-8903-4CEB-99A6-C2C07D8D7E0A}" destId="{DA82EB2A-2367-40F5-B8BB-771FDB6EADB7}" srcOrd="0" destOrd="0" presId="urn:microsoft.com/office/officeart/2008/layout/NameandTitleOrganizationalChart"/>
    <dgm:cxn modelId="{F40B7302-2D41-4C8A-AE3F-79D491A94E14}" type="presOf" srcId="{A313DEDF-9AE9-48BD-AAA8-5DA27095F10B}" destId="{43517A78-CB9C-4DAE-AD34-49B11270FEA5}" srcOrd="0" destOrd="0" presId="urn:microsoft.com/office/officeart/2008/layout/NameandTitleOrganizationalChart"/>
    <dgm:cxn modelId="{F6DBD158-4245-47A3-ABE9-3FF640170727}" type="presParOf" srcId="{2BBE9FE9-00D1-49D7-9FB6-9F5C97D782B1}" destId="{989CBAF5-49C8-496B-A3B8-2465545247DA}" srcOrd="0" destOrd="0" presId="urn:microsoft.com/office/officeart/2008/layout/NameandTitleOrganizationalChart"/>
    <dgm:cxn modelId="{C5939B80-A9AA-4B5B-831B-C21C7FEC598D}" type="presParOf" srcId="{989CBAF5-49C8-496B-A3B8-2465545247DA}" destId="{D6951A3D-6461-454D-86E1-F9AEDF98A91D}" srcOrd="0" destOrd="0" presId="urn:microsoft.com/office/officeart/2008/layout/NameandTitleOrganizationalChart"/>
    <dgm:cxn modelId="{4FBA3021-F0A7-4E42-A73C-18EC41895B81}" type="presParOf" srcId="{D6951A3D-6461-454D-86E1-F9AEDF98A91D}" destId="{0687832A-B57E-4FCC-815B-D9B30A2F70FB}" srcOrd="0" destOrd="0" presId="urn:microsoft.com/office/officeart/2008/layout/NameandTitleOrganizationalChart"/>
    <dgm:cxn modelId="{C1E522DE-77ED-40A6-9611-600EFB9B9099}" type="presParOf" srcId="{D6951A3D-6461-454D-86E1-F9AEDF98A91D}" destId="{337173B5-2C20-4877-8BF9-832E3B6A4141}" srcOrd="1" destOrd="0" presId="urn:microsoft.com/office/officeart/2008/layout/NameandTitleOrganizationalChart"/>
    <dgm:cxn modelId="{EEEB368E-FB2A-439B-839B-5388F3A7EDDF}" type="presParOf" srcId="{D6951A3D-6461-454D-86E1-F9AEDF98A91D}" destId="{ADE01B5D-9E29-4962-B528-BC9D94E0A866}" srcOrd="2" destOrd="0" presId="urn:microsoft.com/office/officeart/2008/layout/NameandTitleOrganizationalChart"/>
    <dgm:cxn modelId="{7BC7C0BD-8E07-4430-9918-35EFF2278766}" type="presParOf" srcId="{989CBAF5-49C8-496B-A3B8-2465545247DA}" destId="{6B88D4C8-2316-4DF2-88AC-B38104FFFB31}" srcOrd="1" destOrd="0" presId="urn:microsoft.com/office/officeart/2008/layout/NameandTitleOrganizationalChart"/>
    <dgm:cxn modelId="{E52569C8-F097-4D21-AE10-46F761825085}" type="presParOf" srcId="{6B88D4C8-2316-4DF2-88AC-B38104FFFB31}" destId="{DA82EB2A-2367-40F5-B8BB-771FDB6EADB7}" srcOrd="0" destOrd="0" presId="urn:microsoft.com/office/officeart/2008/layout/NameandTitleOrganizationalChart"/>
    <dgm:cxn modelId="{432AFF97-7FF0-43D9-A30C-7B0E328B9999}" type="presParOf" srcId="{6B88D4C8-2316-4DF2-88AC-B38104FFFB31}" destId="{58C93B70-58CD-4A2E-93EB-175CAA5135B2}" srcOrd="1" destOrd="0" presId="urn:microsoft.com/office/officeart/2008/layout/NameandTitleOrganizationalChart"/>
    <dgm:cxn modelId="{47EF467C-6BDC-4863-B7A8-231690261414}" type="presParOf" srcId="{58C93B70-58CD-4A2E-93EB-175CAA5135B2}" destId="{2CFBDB1F-A2F4-4FA5-B12B-2BF939108DE4}" srcOrd="0" destOrd="0" presId="urn:microsoft.com/office/officeart/2008/layout/NameandTitleOrganizationalChart"/>
    <dgm:cxn modelId="{8504EDB0-0B8F-4140-8A9D-2B6B7FAA37D9}" type="presParOf" srcId="{2CFBDB1F-A2F4-4FA5-B12B-2BF939108DE4}" destId="{6CD601D9-1D4E-4FCE-95DE-CC3371E65391}" srcOrd="0" destOrd="0" presId="urn:microsoft.com/office/officeart/2008/layout/NameandTitleOrganizationalChart"/>
    <dgm:cxn modelId="{E0D67C9A-0920-4775-BFBE-2802D73E4F19}" type="presParOf" srcId="{2CFBDB1F-A2F4-4FA5-B12B-2BF939108DE4}" destId="{091615A9-620B-4695-B219-581C3E22B457}" srcOrd="1" destOrd="0" presId="urn:microsoft.com/office/officeart/2008/layout/NameandTitleOrganizationalChart"/>
    <dgm:cxn modelId="{D94FFFAD-B525-4463-AF76-4339508D40FF}" type="presParOf" srcId="{2CFBDB1F-A2F4-4FA5-B12B-2BF939108DE4}" destId="{81779044-E81A-4014-8E88-9ACEA9CD159D}" srcOrd="2" destOrd="0" presId="urn:microsoft.com/office/officeart/2008/layout/NameandTitleOrganizationalChart"/>
    <dgm:cxn modelId="{5D0952CA-7F7C-4D0F-B3D4-D2F16738D87D}" type="presParOf" srcId="{58C93B70-58CD-4A2E-93EB-175CAA5135B2}" destId="{9684D842-2279-4410-90AA-3E9C2CB84D0F}" srcOrd="1" destOrd="0" presId="urn:microsoft.com/office/officeart/2008/layout/NameandTitleOrganizationalChart"/>
    <dgm:cxn modelId="{B67CDC3E-8ED4-441F-979B-F1918965EA5F}" type="presParOf" srcId="{9684D842-2279-4410-90AA-3E9C2CB84D0F}" destId="{DE9716BD-FBF8-4073-AC09-C1FF543EAE40}" srcOrd="0" destOrd="0" presId="urn:microsoft.com/office/officeart/2008/layout/NameandTitleOrganizationalChart"/>
    <dgm:cxn modelId="{B12E2966-3A51-4A77-A6AA-255AE56837BF}" type="presParOf" srcId="{9684D842-2279-4410-90AA-3E9C2CB84D0F}" destId="{BFDA8DAA-77B2-45F4-935C-1FD42E1CC0C9}" srcOrd="1" destOrd="0" presId="urn:microsoft.com/office/officeart/2008/layout/NameandTitleOrganizationalChart"/>
    <dgm:cxn modelId="{7DE671C4-AD13-459D-AB08-0E231BAC5D05}" type="presParOf" srcId="{BFDA8DAA-77B2-45F4-935C-1FD42E1CC0C9}" destId="{5028E648-EB98-48E0-B1D7-F8FD7EE62111}" srcOrd="0" destOrd="0" presId="urn:microsoft.com/office/officeart/2008/layout/NameandTitleOrganizationalChart"/>
    <dgm:cxn modelId="{720E85B8-622D-4129-83E9-A3F8309C876C}" type="presParOf" srcId="{5028E648-EB98-48E0-B1D7-F8FD7EE62111}" destId="{08C82AC6-8CDE-4CCE-A5DE-CEF8C515B894}" srcOrd="0" destOrd="0" presId="urn:microsoft.com/office/officeart/2008/layout/NameandTitleOrganizationalChart"/>
    <dgm:cxn modelId="{64C11F2E-9A0B-414E-AAE5-A51A6CCBE9DA}" type="presParOf" srcId="{5028E648-EB98-48E0-B1D7-F8FD7EE62111}" destId="{88798D64-0B65-403A-AEDD-4C71FCF4934B}" srcOrd="1" destOrd="0" presId="urn:microsoft.com/office/officeart/2008/layout/NameandTitleOrganizationalChart"/>
    <dgm:cxn modelId="{05B1C4DC-6393-4CDB-8742-03EBCEA3BEC9}" type="presParOf" srcId="{5028E648-EB98-48E0-B1D7-F8FD7EE62111}" destId="{66577482-1CA9-42BE-A095-AF30B51C1629}" srcOrd="2" destOrd="0" presId="urn:microsoft.com/office/officeart/2008/layout/NameandTitleOrganizationalChart"/>
    <dgm:cxn modelId="{6E2A5D22-4470-4B43-B32A-D1FB67E1AD3C}" type="presParOf" srcId="{BFDA8DAA-77B2-45F4-935C-1FD42E1CC0C9}" destId="{9ABD4BB5-F2BE-4E02-9066-56CAF8D0B3DD}" srcOrd="1" destOrd="0" presId="urn:microsoft.com/office/officeart/2008/layout/NameandTitleOrganizationalChart"/>
    <dgm:cxn modelId="{7A9E6CD1-46E9-4941-880A-C5F2E06C7803}" type="presParOf" srcId="{BFDA8DAA-77B2-45F4-935C-1FD42E1CC0C9}" destId="{32E6FACD-7B8C-429F-9988-CB1F77029C19}" srcOrd="2" destOrd="0" presId="urn:microsoft.com/office/officeart/2008/layout/NameandTitleOrganizationalChart"/>
    <dgm:cxn modelId="{293A769C-D1A3-40BE-97F0-948C7DE4BA2B}" type="presParOf" srcId="{9684D842-2279-4410-90AA-3E9C2CB84D0F}" destId="{74907C36-0848-4AD0-9076-4FFBC74B7AC4}" srcOrd="2" destOrd="0" presId="urn:microsoft.com/office/officeart/2008/layout/NameandTitleOrganizationalChart"/>
    <dgm:cxn modelId="{73491BB5-B744-4690-8B40-D26777D4148C}" type="presParOf" srcId="{9684D842-2279-4410-90AA-3E9C2CB84D0F}" destId="{9438C780-39B8-4E09-B98E-45C6CE5D4D52}" srcOrd="3" destOrd="0" presId="urn:microsoft.com/office/officeart/2008/layout/NameandTitleOrganizationalChart"/>
    <dgm:cxn modelId="{AC847DA5-FF13-4A9E-B7D7-CF32971A6F55}" type="presParOf" srcId="{9438C780-39B8-4E09-B98E-45C6CE5D4D52}" destId="{272CCD47-725E-4769-90FD-6392E00E111A}" srcOrd="0" destOrd="0" presId="urn:microsoft.com/office/officeart/2008/layout/NameandTitleOrganizationalChart"/>
    <dgm:cxn modelId="{18FBFE23-2C59-4CF2-B8BF-7011DF32619E}" type="presParOf" srcId="{272CCD47-725E-4769-90FD-6392E00E111A}" destId="{EA7CED24-A6BE-47A4-BF3F-E80C9CAC08FE}" srcOrd="0" destOrd="0" presId="urn:microsoft.com/office/officeart/2008/layout/NameandTitleOrganizationalChart"/>
    <dgm:cxn modelId="{1F9C2A47-B3B7-4C9A-8D1C-C1F8FB8D088E}" type="presParOf" srcId="{272CCD47-725E-4769-90FD-6392E00E111A}" destId="{9DDAAE6F-8659-41B9-8804-8FCDFFA2898B}" srcOrd="1" destOrd="0" presId="urn:microsoft.com/office/officeart/2008/layout/NameandTitleOrganizationalChart"/>
    <dgm:cxn modelId="{F70E60D3-A051-4B98-BBF1-056D8227898F}" type="presParOf" srcId="{272CCD47-725E-4769-90FD-6392E00E111A}" destId="{F05C76F7-5714-444A-84DE-B17442262624}" srcOrd="2" destOrd="0" presId="urn:microsoft.com/office/officeart/2008/layout/NameandTitleOrganizationalChart"/>
    <dgm:cxn modelId="{E0918EAC-A1CE-4FF1-8034-5B17950BD666}" type="presParOf" srcId="{9438C780-39B8-4E09-B98E-45C6CE5D4D52}" destId="{A101CC68-7D5E-4800-AF26-389A6630FF30}" srcOrd="1" destOrd="0" presId="urn:microsoft.com/office/officeart/2008/layout/NameandTitleOrganizationalChart"/>
    <dgm:cxn modelId="{73A708D0-6391-4187-A4DB-F173509FB516}" type="presParOf" srcId="{9438C780-39B8-4E09-B98E-45C6CE5D4D52}" destId="{68821B6F-3B36-4013-87C1-D9A411A9002F}" srcOrd="2" destOrd="0" presId="urn:microsoft.com/office/officeart/2008/layout/NameandTitleOrganizationalChart"/>
    <dgm:cxn modelId="{07C5770C-DFE6-479E-9A91-F0D341C7A1FB}" type="presParOf" srcId="{9684D842-2279-4410-90AA-3E9C2CB84D0F}" destId="{74149558-173A-465C-9475-7C14A62F1D74}" srcOrd="4" destOrd="0" presId="urn:microsoft.com/office/officeart/2008/layout/NameandTitleOrganizationalChart"/>
    <dgm:cxn modelId="{531E9B14-923B-4F77-A2A7-DEF957B87869}" type="presParOf" srcId="{9684D842-2279-4410-90AA-3E9C2CB84D0F}" destId="{24C49EB3-B9D0-454A-A4E0-403DFE2A1B74}" srcOrd="5" destOrd="0" presId="urn:microsoft.com/office/officeart/2008/layout/NameandTitleOrganizationalChart"/>
    <dgm:cxn modelId="{58D7A8B0-BC8C-45DB-ABA3-994F419877E0}" type="presParOf" srcId="{24C49EB3-B9D0-454A-A4E0-403DFE2A1B74}" destId="{DA8B61F1-A2E8-4F44-BC61-66D17E34A1FE}" srcOrd="0" destOrd="0" presId="urn:microsoft.com/office/officeart/2008/layout/NameandTitleOrganizationalChart"/>
    <dgm:cxn modelId="{E469AA92-E38D-4614-AC14-41365A57734E}" type="presParOf" srcId="{DA8B61F1-A2E8-4F44-BC61-66D17E34A1FE}" destId="{EF948CA2-834D-44B5-AC47-5291611E5A20}" srcOrd="0" destOrd="0" presId="urn:microsoft.com/office/officeart/2008/layout/NameandTitleOrganizationalChart"/>
    <dgm:cxn modelId="{F64E7D10-B5F6-4F42-AEF8-598FCF15AC21}" type="presParOf" srcId="{DA8B61F1-A2E8-4F44-BC61-66D17E34A1FE}" destId="{87A72ABB-86A4-42B9-B10B-EACA4AF2F70D}" srcOrd="1" destOrd="0" presId="urn:microsoft.com/office/officeart/2008/layout/NameandTitleOrganizationalChart"/>
    <dgm:cxn modelId="{F15DEE89-D753-4EA5-A513-D1416C8EB378}" type="presParOf" srcId="{DA8B61F1-A2E8-4F44-BC61-66D17E34A1FE}" destId="{881051A3-C6D1-49B2-96CD-FAADBE34AE04}" srcOrd="2" destOrd="0" presId="urn:microsoft.com/office/officeart/2008/layout/NameandTitleOrganizationalChart"/>
    <dgm:cxn modelId="{AAB38AC3-B8FB-47F2-B8B8-8FB264370BF4}" type="presParOf" srcId="{24C49EB3-B9D0-454A-A4E0-403DFE2A1B74}" destId="{2DBFF4DE-9791-4D68-9C74-730361EDB23B}" srcOrd="1" destOrd="0" presId="urn:microsoft.com/office/officeart/2008/layout/NameandTitleOrganizationalChart"/>
    <dgm:cxn modelId="{B7C39AB3-262A-41BA-9094-D245F24904FB}" type="presParOf" srcId="{24C49EB3-B9D0-454A-A4E0-403DFE2A1B74}" destId="{2146EB1A-15BF-4D43-A71E-E6B969E28E5E}" srcOrd="2" destOrd="0" presId="urn:microsoft.com/office/officeart/2008/layout/NameandTitleOrganizationalChart"/>
    <dgm:cxn modelId="{DB46E6DD-2EC4-4685-8785-3D5DE2B8F870}" type="presParOf" srcId="{58C93B70-58CD-4A2E-93EB-175CAA5135B2}" destId="{C65F3B58-72F6-4E9E-8034-10EA60A6A3F8}" srcOrd="2" destOrd="0" presId="urn:microsoft.com/office/officeart/2008/layout/NameandTitleOrganizationalChart"/>
    <dgm:cxn modelId="{BC627C7C-4C1D-467F-8F2E-8C5CE3A2E52B}" type="presParOf" srcId="{6B88D4C8-2316-4DF2-88AC-B38104FFFB31}" destId="{99F02F61-77A9-4903-AAE6-737010D20740}" srcOrd="2" destOrd="0" presId="urn:microsoft.com/office/officeart/2008/layout/NameandTitleOrganizationalChart"/>
    <dgm:cxn modelId="{AD61D3E7-26B3-4124-9861-38CA8B2F91D1}" type="presParOf" srcId="{6B88D4C8-2316-4DF2-88AC-B38104FFFB31}" destId="{D3EB77AE-D8D8-4916-9AFB-E7D9E8D50434}" srcOrd="3" destOrd="0" presId="urn:microsoft.com/office/officeart/2008/layout/NameandTitleOrganizationalChart"/>
    <dgm:cxn modelId="{F5E66FFB-FB0A-4FE8-A229-EC5405ED32A9}" type="presParOf" srcId="{D3EB77AE-D8D8-4916-9AFB-E7D9E8D50434}" destId="{2A485FEE-1C3C-480F-9E24-D8EA65844608}" srcOrd="0" destOrd="0" presId="urn:microsoft.com/office/officeart/2008/layout/NameandTitleOrganizationalChart"/>
    <dgm:cxn modelId="{77CBBE52-4296-4BAA-BAD3-760E13BC9823}" type="presParOf" srcId="{2A485FEE-1C3C-480F-9E24-D8EA65844608}" destId="{118886A7-C856-4AC3-9E58-7E6C24342DCB}" srcOrd="0" destOrd="0" presId="urn:microsoft.com/office/officeart/2008/layout/NameandTitleOrganizationalChart"/>
    <dgm:cxn modelId="{E7F36245-EF84-4262-889C-78A755B82377}" type="presParOf" srcId="{2A485FEE-1C3C-480F-9E24-D8EA65844608}" destId="{36F69558-D813-4538-B8D5-3464ECE4853B}" srcOrd="1" destOrd="0" presId="urn:microsoft.com/office/officeart/2008/layout/NameandTitleOrganizationalChart"/>
    <dgm:cxn modelId="{9D557FA4-88CA-43BD-8F6B-3B4F5A526B8E}" type="presParOf" srcId="{2A485FEE-1C3C-480F-9E24-D8EA65844608}" destId="{0EE04D39-3377-41BC-BCBB-479248FD1C90}" srcOrd="2" destOrd="0" presId="urn:microsoft.com/office/officeart/2008/layout/NameandTitleOrganizationalChart"/>
    <dgm:cxn modelId="{EAFCB413-CBE7-448D-90CF-2BA9F6A4A8EB}" type="presParOf" srcId="{D3EB77AE-D8D8-4916-9AFB-E7D9E8D50434}" destId="{9D0BF460-942D-41F5-9474-F5B0C24BBFA1}" srcOrd="1" destOrd="0" presId="urn:microsoft.com/office/officeart/2008/layout/NameandTitleOrganizationalChart"/>
    <dgm:cxn modelId="{E3AB292D-F2B8-4B0D-ABC7-AC2BF2F1B14D}" type="presParOf" srcId="{9D0BF460-942D-41F5-9474-F5B0C24BBFA1}" destId="{5FBDDCD9-B544-4B8E-B01D-C92636FF16AE}" srcOrd="0" destOrd="0" presId="urn:microsoft.com/office/officeart/2008/layout/NameandTitleOrganizationalChart"/>
    <dgm:cxn modelId="{87C5F0A6-7019-45E8-A314-D89BBB0868B1}" type="presParOf" srcId="{9D0BF460-942D-41F5-9474-F5B0C24BBFA1}" destId="{6F6711E2-0D44-494F-8320-C34FAD0A101F}" srcOrd="1" destOrd="0" presId="urn:microsoft.com/office/officeart/2008/layout/NameandTitleOrganizationalChart"/>
    <dgm:cxn modelId="{D993A952-5D12-4238-98C4-AB820B6A0A1C}" type="presParOf" srcId="{6F6711E2-0D44-494F-8320-C34FAD0A101F}" destId="{325721CD-939E-403A-B566-A3E5892CBCAE}" srcOrd="0" destOrd="0" presId="urn:microsoft.com/office/officeart/2008/layout/NameandTitleOrganizationalChart"/>
    <dgm:cxn modelId="{DBE768BF-F0AB-47FC-A515-7CC357235067}" type="presParOf" srcId="{325721CD-939E-403A-B566-A3E5892CBCAE}" destId="{865C0331-09C9-4982-91CF-F9C0FC89E2C2}" srcOrd="0" destOrd="0" presId="urn:microsoft.com/office/officeart/2008/layout/NameandTitleOrganizationalChart"/>
    <dgm:cxn modelId="{C30A2EC0-02C2-47DE-8D50-483438ED2119}" type="presParOf" srcId="{325721CD-939E-403A-B566-A3E5892CBCAE}" destId="{E505AC50-FF0A-4236-B400-BF9060B4C670}" srcOrd="1" destOrd="0" presId="urn:microsoft.com/office/officeart/2008/layout/NameandTitleOrganizationalChart"/>
    <dgm:cxn modelId="{A6A0E20A-D571-4510-9C7C-7CE2BE24CEA0}" type="presParOf" srcId="{325721CD-939E-403A-B566-A3E5892CBCAE}" destId="{94EB7027-ADD3-41CF-801E-D9849C413004}" srcOrd="2" destOrd="0" presId="urn:microsoft.com/office/officeart/2008/layout/NameandTitleOrganizationalChart"/>
    <dgm:cxn modelId="{A663C968-8ECD-4D48-B307-C36FE77CBEEC}" type="presParOf" srcId="{6F6711E2-0D44-494F-8320-C34FAD0A101F}" destId="{1A639C4F-D61C-4334-9291-3642AE663800}" srcOrd="1" destOrd="0" presId="urn:microsoft.com/office/officeart/2008/layout/NameandTitleOrganizationalChart"/>
    <dgm:cxn modelId="{94B38E60-6FC2-4EA6-902A-EDB03069D70C}" type="presParOf" srcId="{1A639C4F-D61C-4334-9291-3642AE663800}" destId="{7F6AF71D-985B-47D1-AF57-7FC110310860}" srcOrd="0" destOrd="0" presId="urn:microsoft.com/office/officeart/2008/layout/NameandTitleOrganizationalChart"/>
    <dgm:cxn modelId="{22E15DA0-CD25-45A9-9EE0-F3B16A1BFCA1}" type="presParOf" srcId="{1A639C4F-D61C-4334-9291-3642AE663800}" destId="{A81690AC-95F7-4B7E-AEB9-5BF7DCDE8BC2}" srcOrd="1" destOrd="0" presId="urn:microsoft.com/office/officeart/2008/layout/NameandTitleOrganizationalChart"/>
    <dgm:cxn modelId="{FBF5CFB9-584D-4D22-9192-1D7C9C99A22F}" type="presParOf" srcId="{A81690AC-95F7-4B7E-AEB9-5BF7DCDE8BC2}" destId="{3B22C9DD-FF4B-430E-B37F-40BE0643B479}" srcOrd="0" destOrd="0" presId="urn:microsoft.com/office/officeart/2008/layout/NameandTitleOrganizationalChart"/>
    <dgm:cxn modelId="{962169EB-8694-4B94-BDC9-2657A6DF88A9}" type="presParOf" srcId="{3B22C9DD-FF4B-430E-B37F-40BE0643B479}" destId="{B13C46E0-3738-482D-92CC-DEBD66019AF9}" srcOrd="0" destOrd="0" presId="urn:microsoft.com/office/officeart/2008/layout/NameandTitleOrganizationalChart"/>
    <dgm:cxn modelId="{E1356FE6-D04D-4BDE-A524-521D9A3F738B}" type="presParOf" srcId="{3B22C9DD-FF4B-430E-B37F-40BE0643B479}" destId="{D4313367-00EE-488E-A7B7-7E7F68607BC5}" srcOrd="1" destOrd="0" presId="urn:microsoft.com/office/officeart/2008/layout/NameandTitleOrganizationalChart"/>
    <dgm:cxn modelId="{DFD98A0E-56D4-408A-B8C3-E141F611976E}" type="presParOf" srcId="{3B22C9DD-FF4B-430E-B37F-40BE0643B479}" destId="{F781F884-64FE-4B6D-BA12-AE432F44DBD8}" srcOrd="2" destOrd="0" presId="urn:microsoft.com/office/officeart/2008/layout/NameandTitleOrganizationalChart"/>
    <dgm:cxn modelId="{0800D1D8-F806-4391-BDA1-097C47220790}" type="presParOf" srcId="{A81690AC-95F7-4B7E-AEB9-5BF7DCDE8BC2}" destId="{16B4159D-D7E1-43F9-B67E-93FBEF1D9A39}" srcOrd="1" destOrd="0" presId="urn:microsoft.com/office/officeart/2008/layout/NameandTitleOrganizationalChart"/>
    <dgm:cxn modelId="{A9E51850-F172-434C-9441-5DD090E5352D}" type="presParOf" srcId="{A81690AC-95F7-4B7E-AEB9-5BF7DCDE8BC2}" destId="{6C2DBC1A-DDA4-4204-A17C-A482DAE3DBCE}" srcOrd="2" destOrd="0" presId="urn:microsoft.com/office/officeart/2008/layout/NameandTitleOrganizationalChart"/>
    <dgm:cxn modelId="{784E8D5F-FB34-43EF-AA56-0D768522D446}" type="presParOf" srcId="{6F6711E2-0D44-494F-8320-C34FAD0A101F}" destId="{8A2D759C-0F2B-47D5-99AA-A53814546995}" srcOrd="2" destOrd="0" presId="urn:microsoft.com/office/officeart/2008/layout/NameandTitleOrganizationalChart"/>
    <dgm:cxn modelId="{4481F0F4-4E37-4FFF-BE67-72D965F60FA0}" type="presParOf" srcId="{9D0BF460-942D-41F5-9474-F5B0C24BBFA1}" destId="{3C46303F-4AB3-4F07-A947-2EADA3EE89E6}" srcOrd="2" destOrd="0" presId="urn:microsoft.com/office/officeart/2008/layout/NameandTitleOrganizationalChart"/>
    <dgm:cxn modelId="{BC2AE67D-5A26-43AF-91D8-EDCBFA1CD8A5}" type="presParOf" srcId="{9D0BF460-942D-41F5-9474-F5B0C24BBFA1}" destId="{8B21870F-E4BE-490A-99A4-FD02875506C4}" srcOrd="3" destOrd="0" presId="urn:microsoft.com/office/officeart/2008/layout/NameandTitleOrganizationalChart"/>
    <dgm:cxn modelId="{E2300463-0F0C-44E3-B7FF-D946A40D9323}" type="presParOf" srcId="{8B21870F-E4BE-490A-99A4-FD02875506C4}" destId="{FBBEB058-C354-45E9-B363-0B06A336E34B}" srcOrd="0" destOrd="0" presId="urn:microsoft.com/office/officeart/2008/layout/NameandTitleOrganizationalChart"/>
    <dgm:cxn modelId="{668E897A-AFCC-42E9-A461-CCE0C838DB5F}" type="presParOf" srcId="{FBBEB058-C354-45E9-B363-0B06A336E34B}" destId="{1E07A7B9-18ED-4E30-9698-E13637B71BAB}" srcOrd="0" destOrd="0" presId="urn:microsoft.com/office/officeart/2008/layout/NameandTitleOrganizationalChart"/>
    <dgm:cxn modelId="{EA14819D-3439-456C-97AB-D0D094F3E923}" type="presParOf" srcId="{FBBEB058-C354-45E9-B363-0B06A336E34B}" destId="{E8D9196B-3201-4596-A702-AAC3191EAF43}" srcOrd="1" destOrd="0" presId="urn:microsoft.com/office/officeart/2008/layout/NameandTitleOrganizationalChart"/>
    <dgm:cxn modelId="{D0EF59EC-2682-493C-AD2C-8B35E022DAA4}" type="presParOf" srcId="{FBBEB058-C354-45E9-B363-0B06A336E34B}" destId="{3275A5A9-1A40-41BA-B2D6-1187497463CC}" srcOrd="2" destOrd="0" presId="urn:microsoft.com/office/officeart/2008/layout/NameandTitleOrganizationalChart"/>
    <dgm:cxn modelId="{1A432BD4-D271-4AE9-BC1E-B8CBCE67ACF3}" type="presParOf" srcId="{8B21870F-E4BE-490A-99A4-FD02875506C4}" destId="{BCE66966-A3D3-4739-9449-1DA7EF2DB3E5}" srcOrd="1" destOrd="0" presId="urn:microsoft.com/office/officeart/2008/layout/NameandTitleOrganizationalChart"/>
    <dgm:cxn modelId="{4E8CC595-7B55-4A2D-BC0F-7069F4566F81}" type="presParOf" srcId="{BCE66966-A3D3-4739-9449-1DA7EF2DB3E5}" destId="{6BBBF7D3-63AD-45B5-8EAD-6F52BD5A6CE1}" srcOrd="0" destOrd="0" presId="urn:microsoft.com/office/officeart/2008/layout/NameandTitleOrganizationalChart"/>
    <dgm:cxn modelId="{92290C5C-0D16-4667-A289-E35839CECA9A}" type="presParOf" srcId="{BCE66966-A3D3-4739-9449-1DA7EF2DB3E5}" destId="{462F0045-1305-4A78-AD40-19BCBC48A88C}" srcOrd="1" destOrd="0" presId="urn:microsoft.com/office/officeart/2008/layout/NameandTitleOrganizationalChart"/>
    <dgm:cxn modelId="{94AC1E64-0BFF-408E-9E76-ABFF6B190291}" type="presParOf" srcId="{462F0045-1305-4A78-AD40-19BCBC48A88C}" destId="{F58B13F1-0057-41AD-9B12-8FC9AB827F1C}" srcOrd="0" destOrd="0" presId="urn:microsoft.com/office/officeart/2008/layout/NameandTitleOrganizationalChart"/>
    <dgm:cxn modelId="{B7C8FF89-4CED-4E0E-BA7B-4392E64852C1}" type="presParOf" srcId="{F58B13F1-0057-41AD-9B12-8FC9AB827F1C}" destId="{3BAEEB60-496D-45F9-B680-556D09B0B56B}" srcOrd="0" destOrd="0" presId="urn:microsoft.com/office/officeart/2008/layout/NameandTitleOrganizationalChart"/>
    <dgm:cxn modelId="{C10A7826-F97E-4CEA-A52C-72E31579D741}" type="presParOf" srcId="{F58B13F1-0057-41AD-9B12-8FC9AB827F1C}" destId="{43517A78-CB9C-4DAE-AD34-49B11270FEA5}" srcOrd="1" destOrd="0" presId="urn:microsoft.com/office/officeart/2008/layout/NameandTitleOrganizationalChart"/>
    <dgm:cxn modelId="{957B99C0-A9B1-489D-83BF-1BD8DCAABD97}" type="presParOf" srcId="{F58B13F1-0057-41AD-9B12-8FC9AB827F1C}" destId="{EB2F3DE0-4946-4318-B2CE-3BA02EA0FFDB}" srcOrd="2" destOrd="0" presId="urn:microsoft.com/office/officeart/2008/layout/NameandTitleOrganizationalChart"/>
    <dgm:cxn modelId="{575EF519-CA9A-4FBB-8F95-178C25E9D2FB}" type="presParOf" srcId="{462F0045-1305-4A78-AD40-19BCBC48A88C}" destId="{DB01DC5A-0514-4A33-A718-9ED93714FF05}" srcOrd="1" destOrd="0" presId="urn:microsoft.com/office/officeart/2008/layout/NameandTitleOrganizationalChart"/>
    <dgm:cxn modelId="{AF7E3F15-F432-4F8D-BD8C-3AC1D51C9461}" type="presParOf" srcId="{462F0045-1305-4A78-AD40-19BCBC48A88C}" destId="{87AA83EA-A9A4-481C-BAC8-565B4F97A525}" srcOrd="2" destOrd="0" presId="urn:microsoft.com/office/officeart/2008/layout/NameandTitleOrganizationalChart"/>
    <dgm:cxn modelId="{922D144F-04FC-40AD-A007-8DE8F9A480F0}" type="presParOf" srcId="{8B21870F-E4BE-490A-99A4-FD02875506C4}" destId="{19A241D4-0280-4497-BA8E-DE6240A8934D}" srcOrd="2" destOrd="0" presId="urn:microsoft.com/office/officeart/2008/layout/NameandTitleOrganizationalChart"/>
    <dgm:cxn modelId="{F958079B-45A8-44F4-8CBD-E3BC89B72AD5}" type="presParOf" srcId="{D3EB77AE-D8D8-4916-9AFB-E7D9E8D50434}" destId="{F4F3721E-DFFA-40A8-A09D-DA283A465999}" srcOrd="2" destOrd="0" presId="urn:microsoft.com/office/officeart/2008/layout/NameandTitleOrganizationalChart"/>
    <dgm:cxn modelId="{A1C33625-542B-4245-81D0-FA5E7611DB82}" type="presParOf" srcId="{989CBAF5-49C8-496B-A3B8-2465545247DA}" destId="{1B99F111-2389-4240-887D-56F5EA01C1A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16908-7887-4256-AC3B-15D8D0AEA34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7C84FD-E467-4C2F-94B7-132FCCE1AA72}">
      <dgm:prSet phldrT="[Texto]" custT="1"/>
      <dgm:spPr/>
      <dgm:t>
        <a:bodyPr/>
        <a:lstStyle/>
        <a:p>
          <a:r>
            <a:rPr lang="es-ES" sz="1400" b="1" dirty="0" smtClean="0"/>
            <a:t>Grado Básico </a:t>
          </a:r>
          <a:r>
            <a:rPr lang="es-ES" sz="1300" dirty="0" smtClean="0">
              <a:sym typeface="Wingdings" panose="05000000000000000000" pitchFamily="2" charset="2"/>
            </a:rPr>
            <a:t> Título de Técnico Básico + Título ESO</a:t>
          </a:r>
          <a:endParaRPr lang="es-ES" sz="1300" dirty="0"/>
        </a:p>
      </dgm:t>
    </dgm:pt>
    <dgm:pt modelId="{CCAD6E00-3516-4FCF-9CD5-ECC0136372E5}" type="parTrans" cxnId="{B704EA9D-FBFA-4E2E-87CE-34715E15F253}">
      <dgm:prSet/>
      <dgm:spPr/>
      <dgm:t>
        <a:bodyPr/>
        <a:lstStyle/>
        <a:p>
          <a:endParaRPr lang="es-ES"/>
        </a:p>
      </dgm:t>
    </dgm:pt>
    <dgm:pt modelId="{65D9017C-230D-41B1-BA52-913E79B033C2}" type="sibTrans" cxnId="{B704EA9D-FBFA-4E2E-87CE-34715E15F253}">
      <dgm:prSet/>
      <dgm:spPr/>
      <dgm:t>
        <a:bodyPr/>
        <a:lstStyle/>
        <a:p>
          <a:endParaRPr lang="es-ES"/>
        </a:p>
      </dgm:t>
    </dgm:pt>
    <dgm:pt modelId="{98E7FDDA-C6BF-4F5C-BEC8-BB533DFF38F3}">
      <dgm:prSet phldrT="[Texto]" custT="1"/>
      <dgm:spPr/>
      <dgm:t>
        <a:bodyPr/>
        <a:lstStyle/>
        <a:p>
          <a:r>
            <a:rPr lang="es-ES" sz="1400" b="1" dirty="0" smtClean="0"/>
            <a:t>Grado Medio </a:t>
          </a:r>
          <a:r>
            <a:rPr lang="es-ES" sz="1300" dirty="0" smtClean="0">
              <a:sym typeface="Wingdings" panose="05000000000000000000" pitchFamily="2" charset="2"/>
            </a:rPr>
            <a:t> Título de Técnico</a:t>
          </a:r>
          <a:endParaRPr lang="es-ES" sz="1300" dirty="0"/>
        </a:p>
      </dgm:t>
    </dgm:pt>
    <dgm:pt modelId="{E9FAD828-894E-4385-9DDC-C06F94FE2E48}" type="parTrans" cxnId="{B9E4A0E9-5A36-490B-B1A8-D9E544544338}">
      <dgm:prSet/>
      <dgm:spPr/>
      <dgm:t>
        <a:bodyPr/>
        <a:lstStyle/>
        <a:p>
          <a:endParaRPr lang="es-ES"/>
        </a:p>
      </dgm:t>
    </dgm:pt>
    <dgm:pt modelId="{EF9807ED-4A80-4D8C-89EE-D132D4D3A44B}" type="sibTrans" cxnId="{B9E4A0E9-5A36-490B-B1A8-D9E544544338}">
      <dgm:prSet/>
      <dgm:spPr/>
      <dgm:t>
        <a:bodyPr/>
        <a:lstStyle/>
        <a:p>
          <a:endParaRPr lang="es-ES"/>
        </a:p>
      </dgm:t>
    </dgm:pt>
    <dgm:pt modelId="{F7E3FA25-5BAB-492F-B660-144F42DA7DF6}">
      <dgm:prSet phldrT="[Texto]" custT="1"/>
      <dgm:spPr/>
      <dgm:t>
        <a:bodyPr/>
        <a:lstStyle/>
        <a:p>
          <a:r>
            <a:rPr lang="es-ES" sz="1400" b="1" dirty="0" smtClean="0"/>
            <a:t>Grado Superior </a:t>
          </a:r>
          <a:r>
            <a:rPr lang="es-ES" sz="1300" dirty="0" smtClean="0">
              <a:sym typeface="Wingdings" panose="05000000000000000000" pitchFamily="2" charset="2"/>
            </a:rPr>
            <a:t> Título de Técnico Superior</a:t>
          </a:r>
          <a:endParaRPr lang="es-ES" sz="1300" dirty="0"/>
        </a:p>
      </dgm:t>
    </dgm:pt>
    <dgm:pt modelId="{A7581AD8-F3CD-4E5D-BABB-6DBFE5CD3602}" type="parTrans" cxnId="{6C5C6FEE-BB10-4C96-839E-C0CCB032EAF2}">
      <dgm:prSet/>
      <dgm:spPr/>
      <dgm:t>
        <a:bodyPr/>
        <a:lstStyle/>
        <a:p>
          <a:endParaRPr lang="es-ES"/>
        </a:p>
      </dgm:t>
    </dgm:pt>
    <dgm:pt modelId="{84808CD7-2BCD-4AB6-B290-62AA3318E508}" type="sibTrans" cxnId="{6C5C6FEE-BB10-4C96-839E-C0CCB032EAF2}">
      <dgm:prSet/>
      <dgm:spPr/>
      <dgm:t>
        <a:bodyPr/>
        <a:lstStyle/>
        <a:p>
          <a:endParaRPr lang="es-ES"/>
        </a:p>
      </dgm:t>
    </dgm:pt>
    <dgm:pt modelId="{AB8BB47F-B2EB-4E18-AFBD-9ACCE14FB482}">
      <dgm:prSet/>
      <dgm:spPr/>
      <dgm:t>
        <a:bodyPr/>
        <a:lstStyle/>
        <a:p>
          <a:r>
            <a:rPr lang="es-ES" dirty="0" smtClean="0"/>
            <a:t>&gt; 15 años</a:t>
          </a:r>
          <a:endParaRPr lang="es-ES" dirty="0"/>
        </a:p>
      </dgm:t>
    </dgm:pt>
    <dgm:pt modelId="{2430503D-6C25-4D55-A8BE-5D9DBB66ED5C}" type="parTrans" cxnId="{C885C8CB-C968-4D0C-BA42-484F636AF88F}">
      <dgm:prSet/>
      <dgm:spPr/>
      <dgm:t>
        <a:bodyPr/>
        <a:lstStyle/>
        <a:p>
          <a:endParaRPr lang="es-ES"/>
        </a:p>
      </dgm:t>
    </dgm:pt>
    <dgm:pt modelId="{07581FE6-BA74-40BD-B4D8-5175EBE8891C}" type="sibTrans" cxnId="{C885C8CB-C968-4D0C-BA42-484F636AF88F}">
      <dgm:prSet/>
      <dgm:spPr/>
      <dgm:t>
        <a:bodyPr/>
        <a:lstStyle/>
        <a:p>
          <a:endParaRPr lang="es-ES"/>
        </a:p>
      </dgm:t>
    </dgm:pt>
    <dgm:pt modelId="{433D84B3-01C4-44E4-BAE3-5E6EC3B804EB}">
      <dgm:prSet/>
      <dgm:spPr/>
      <dgm:t>
        <a:bodyPr/>
        <a:lstStyle/>
        <a:p>
          <a:r>
            <a:rPr lang="es-ES" dirty="0" smtClean="0"/>
            <a:t>Haber cursado 3º ESO </a:t>
          </a:r>
          <a:r>
            <a:rPr lang="es-ES" dirty="0" err="1" smtClean="0"/>
            <a:t>exc</a:t>
          </a:r>
          <a:r>
            <a:rPr lang="es-ES" dirty="0" smtClean="0"/>
            <a:t>. 2º ESO</a:t>
          </a:r>
          <a:endParaRPr lang="es-ES" dirty="0"/>
        </a:p>
      </dgm:t>
    </dgm:pt>
    <dgm:pt modelId="{3F2C2E69-63A0-4E1A-B6C7-0824CEB0736C}" type="parTrans" cxnId="{77BD42E0-F6AB-4DF6-808E-C9F3D52FD31E}">
      <dgm:prSet/>
      <dgm:spPr/>
      <dgm:t>
        <a:bodyPr/>
        <a:lstStyle/>
        <a:p>
          <a:endParaRPr lang="es-ES"/>
        </a:p>
      </dgm:t>
    </dgm:pt>
    <dgm:pt modelId="{7322FA25-47B5-4A9B-BA7C-E7411EDC653C}" type="sibTrans" cxnId="{77BD42E0-F6AB-4DF6-808E-C9F3D52FD31E}">
      <dgm:prSet/>
      <dgm:spPr/>
      <dgm:t>
        <a:bodyPr/>
        <a:lstStyle/>
        <a:p>
          <a:endParaRPr lang="es-ES"/>
        </a:p>
      </dgm:t>
    </dgm:pt>
    <dgm:pt modelId="{3F858D78-0B22-4D0D-A4EC-1987B7426E9E}">
      <dgm:prSet/>
      <dgm:spPr/>
      <dgm:t>
        <a:bodyPr/>
        <a:lstStyle/>
        <a:p>
          <a:r>
            <a:rPr lang="es-ES" dirty="0" smtClean="0"/>
            <a:t>Propuesta ED</a:t>
          </a:r>
          <a:endParaRPr lang="es-ES" dirty="0"/>
        </a:p>
      </dgm:t>
    </dgm:pt>
    <dgm:pt modelId="{FEA4AE79-7B27-4FB8-80F7-2BD72A6C9725}" type="parTrans" cxnId="{1F150A6B-3907-4BCF-9E54-EAE351FCD6E0}">
      <dgm:prSet/>
      <dgm:spPr/>
      <dgm:t>
        <a:bodyPr/>
        <a:lstStyle/>
        <a:p>
          <a:endParaRPr lang="es-ES"/>
        </a:p>
      </dgm:t>
    </dgm:pt>
    <dgm:pt modelId="{33C9D28F-47BB-4867-91F9-FAEA551FBF42}" type="sibTrans" cxnId="{1F150A6B-3907-4BCF-9E54-EAE351FCD6E0}">
      <dgm:prSet/>
      <dgm:spPr/>
      <dgm:t>
        <a:bodyPr/>
        <a:lstStyle/>
        <a:p>
          <a:endParaRPr lang="es-ES"/>
        </a:p>
      </dgm:t>
    </dgm:pt>
    <dgm:pt modelId="{616F3810-CB31-49A5-B29B-B8FF68142AB2}">
      <dgm:prSet/>
      <dgm:spPr/>
      <dgm:t>
        <a:bodyPr/>
        <a:lstStyle/>
        <a:p>
          <a:r>
            <a:rPr lang="es-ES" dirty="0" smtClean="0"/>
            <a:t>Título ESO / Título de Técnico Básico</a:t>
          </a:r>
          <a:endParaRPr lang="es-ES" dirty="0"/>
        </a:p>
      </dgm:t>
    </dgm:pt>
    <dgm:pt modelId="{079B0B84-BA95-4E5B-B8DF-2A003E554949}" type="parTrans" cxnId="{343A86CC-62BF-4DED-B7F3-80CA170A3F28}">
      <dgm:prSet/>
      <dgm:spPr/>
      <dgm:t>
        <a:bodyPr/>
        <a:lstStyle/>
        <a:p>
          <a:endParaRPr lang="es-ES"/>
        </a:p>
      </dgm:t>
    </dgm:pt>
    <dgm:pt modelId="{14289FC0-6A46-4301-B002-3807E9AB01D6}" type="sibTrans" cxnId="{343A86CC-62BF-4DED-B7F3-80CA170A3F28}">
      <dgm:prSet/>
      <dgm:spPr/>
      <dgm:t>
        <a:bodyPr/>
        <a:lstStyle/>
        <a:p>
          <a:endParaRPr lang="es-ES"/>
        </a:p>
      </dgm:t>
    </dgm:pt>
    <dgm:pt modelId="{BC51CD69-82CA-42FF-8465-E8F6D828F51D}">
      <dgm:prSet/>
      <dgm:spPr/>
      <dgm:t>
        <a:bodyPr/>
        <a:lstStyle/>
        <a:p>
          <a:r>
            <a:rPr lang="es-ES" dirty="0" smtClean="0"/>
            <a:t>Prueba acceso &gt; 17 años</a:t>
          </a:r>
          <a:endParaRPr lang="es-ES" dirty="0"/>
        </a:p>
      </dgm:t>
    </dgm:pt>
    <dgm:pt modelId="{7BF56817-792D-4C8F-AFAA-0FE9B7F3925B}" type="parTrans" cxnId="{5E51445D-5EDA-4AB0-AF2E-B9273AE70DBB}">
      <dgm:prSet/>
      <dgm:spPr/>
      <dgm:t>
        <a:bodyPr/>
        <a:lstStyle/>
        <a:p>
          <a:endParaRPr lang="es-ES"/>
        </a:p>
      </dgm:t>
    </dgm:pt>
    <dgm:pt modelId="{DB310CC8-7071-498C-84C1-9E1BDE2F79F5}" type="sibTrans" cxnId="{5E51445D-5EDA-4AB0-AF2E-B9273AE70DBB}">
      <dgm:prSet/>
      <dgm:spPr/>
      <dgm:t>
        <a:bodyPr/>
        <a:lstStyle/>
        <a:p>
          <a:endParaRPr lang="es-ES"/>
        </a:p>
      </dgm:t>
    </dgm:pt>
    <dgm:pt modelId="{3C33A13F-08F6-4D73-A28C-C0CE263556D9}">
      <dgm:prSet/>
      <dgm:spPr/>
      <dgm:t>
        <a:bodyPr/>
        <a:lstStyle/>
        <a:p>
          <a:r>
            <a:rPr lang="es-ES" dirty="0" smtClean="0"/>
            <a:t>Título Bachillerato</a:t>
          </a:r>
          <a:endParaRPr lang="es-ES" dirty="0"/>
        </a:p>
      </dgm:t>
    </dgm:pt>
    <dgm:pt modelId="{C56F5FA3-331E-4DDC-B9D1-8B0CB31D8B96}" type="parTrans" cxnId="{477A106A-D5A9-4442-9A77-7597DE040714}">
      <dgm:prSet/>
      <dgm:spPr/>
      <dgm:t>
        <a:bodyPr/>
        <a:lstStyle/>
        <a:p>
          <a:endParaRPr lang="es-ES"/>
        </a:p>
      </dgm:t>
    </dgm:pt>
    <dgm:pt modelId="{7DFB8A22-4B24-4B7F-9356-578B7E333DA9}" type="sibTrans" cxnId="{477A106A-D5A9-4442-9A77-7597DE040714}">
      <dgm:prSet/>
      <dgm:spPr/>
      <dgm:t>
        <a:bodyPr/>
        <a:lstStyle/>
        <a:p>
          <a:endParaRPr lang="es-ES"/>
        </a:p>
      </dgm:t>
    </dgm:pt>
    <dgm:pt modelId="{2ABF9FB6-B36A-43D7-8EA5-96C083D64070}">
      <dgm:prSet/>
      <dgm:spPr/>
      <dgm:t>
        <a:bodyPr/>
        <a:lstStyle/>
        <a:p>
          <a:r>
            <a:rPr lang="es-ES" dirty="0" smtClean="0"/>
            <a:t>Título de Técnico</a:t>
          </a:r>
          <a:endParaRPr lang="es-ES" dirty="0"/>
        </a:p>
      </dgm:t>
    </dgm:pt>
    <dgm:pt modelId="{3E12836A-7875-4DFA-8341-DC65C34CF1F4}" type="parTrans" cxnId="{5D86A1D6-295F-406E-A197-945BE96E2FA9}">
      <dgm:prSet/>
      <dgm:spPr/>
      <dgm:t>
        <a:bodyPr/>
        <a:lstStyle/>
        <a:p>
          <a:endParaRPr lang="es-ES"/>
        </a:p>
      </dgm:t>
    </dgm:pt>
    <dgm:pt modelId="{4F52CD85-CDA6-40CA-9373-AD2360E6736D}" type="sibTrans" cxnId="{5D86A1D6-295F-406E-A197-945BE96E2FA9}">
      <dgm:prSet/>
      <dgm:spPr/>
      <dgm:t>
        <a:bodyPr/>
        <a:lstStyle/>
        <a:p>
          <a:endParaRPr lang="es-ES"/>
        </a:p>
      </dgm:t>
    </dgm:pt>
    <dgm:pt modelId="{9E310F71-8D1D-42F4-B557-6494BA80F465}">
      <dgm:prSet/>
      <dgm:spPr/>
      <dgm:t>
        <a:bodyPr/>
        <a:lstStyle/>
        <a:p>
          <a:r>
            <a:rPr lang="es-ES" dirty="0" smtClean="0"/>
            <a:t>Prueba acceso &gt; 19 años</a:t>
          </a:r>
          <a:endParaRPr lang="es-ES" dirty="0"/>
        </a:p>
      </dgm:t>
    </dgm:pt>
    <dgm:pt modelId="{793B8B6E-B091-4D67-90D7-F861DD0AFAAA}" type="parTrans" cxnId="{8A7505BC-9C7E-44B1-930A-D0007872DF31}">
      <dgm:prSet/>
      <dgm:spPr/>
      <dgm:t>
        <a:bodyPr/>
        <a:lstStyle/>
        <a:p>
          <a:endParaRPr lang="es-ES"/>
        </a:p>
      </dgm:t>
    </dgm:pt>
    <dgm:pt modelId="{F56EAEF8-0196-4A2D-9325-40008B247007}" type="sibTrans" cxnId="{8A7505BC-9C7E-44B1-930A-D0007872DF31}">
      <dgm:prSet/>
      <dgm:spPr/>
      <dgm:t>
        <a:bodyPr/>
        <a:lstStyle/>
        <a:p>
          <a:endParaRPr lang="es-ES"/>
        </a:p>
      </dgm:t>
    </dgm:pt>
    <dgm:pt modelId="{CEB8ECC1-177C-425B-B927-0FCE71A0664E}" type="pres">
      <dgm:prSet presAssocID="{12F16908-7887-4256-AC3B-15D8D0AEA34B}" presName="linear" presStyleCnt="0">
        <dgm:presLayoutVars>
          <dgm:dir/>
          <dgm:animLvl val="lvl"/>
          <dgm:resizeHandles val="exact"/>
        </dgm:presLayoutVars>
      </dgm:prSet>
      <dgm:spPr/>
    </dgm:pt>
    <dgm:pt modelId="{B2111122-8F78-491C-BEEE-6EC662DF09BF}" type="pres">
      <dgm:prSet presAssocID="{CD7C84FD-E467-4C2F-94B7-132FCCE1AA72}" presName="parentLin" presStyleCnt="0"/>
      <dgm:spPr/>
    </dgm:pt>
    <dgm:pt modelId="{2B3C3558-00FE-432A-8377-43AF3D68C599}" type="pres">
      <dgm:prSet presAssocID="{CD7C84FD-E467-4C2F-94B7-132FCCE1AA72}" presName="parentLeftMargin" presStyleLbl="node1" presStyleIdx="0" presStyleCnt="3"/>
      <dgm:spPr/>
    </dgm:pt>
    <dgm:pt modelId="{98286431-533E-478F-AA0A-C85C6D4A2FE3}" type="pres">
      <dgm:prSet presAssocID="{CD7C84FD-E467-4C2F-94B7-132FCCE1AA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DECD2F-8D7F-437C-B9BB-26141B4551C0}" type="pres">
      <dgm:prSet presAssocID="{CD7C84FD-E467-4C2F-94B7-132FCCE1AA72}" presName="negativeSpace" presStyleCnt="0"/>
      <dgm:spPr/>
    </dgm:pt>
    <dgm:pt modelId="{8684F160-1997-41F8-B3D7-8BD4B8AF72E9}" type="pres">
      <dgm:prSet presAssocID="{CD7C84FD-E467-4C2F-94B7-132FCCE1AA7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CA6DE2-A197-4F57-A7BD-18315FBF75AD}" type="pres">
      <dgm:prSet presAssocID="{65D9017C-230D-41B1-BA52-913E79B033C2}" presName="spaceBetweenRectangles" presStyleCnt="0"/>
      <dgm:spPr/>
    </dgm:pt>
    <dgm:pt modelId="{CEEF9AA8-7C57-4C1B-BEB2-94F61B7DF5DB}" type="pres">
      <dgm:prSet presAssocID="{98E7FDDA-C6BF-4F5C-BEC8-BB533DFF38F3}" presName="parentLin" presStyleCnt="0"/>
      <dgm:spPr/>
    </dgm:pt>
    <dgm:pt modelId="{5461C342-7D88-4D1E-AE6D-31B864E2FD9F}" type="pres">
      <dgm:prSet presAssocID="{98E7FDDA-C6BF-4F5C-BEC8-BB533DFF38F3}" presName="parentLeftMargin" presStyleLbl="node1" presStyleIdx="0" presStyleCnt="3"/>
      <dgm:spPr/>
    </dgm:pt>
    <dgm:pt modelId="{57F961A0-24C6-4DC8-9A50-C63DD13B4BBF}" type="pres">
      <dgm:prSet presAssocID="{98E7FDDA-C6BF-4F5C-BEC8-BB533DFF38F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CA342-CB3D-4C1E-B7CD-BDB576E24149}" type="pres">
      <dgm:prSet presAssocID="{98E7FDDA-C6BF-4F5C-BEC8-BB533DFF38F3}" presName="negativeSpace" presStyleCnt="0"/>
      <dgm:spPr/>
    </dgm:pt>
    <dgm:pt modelId="{88EA0115-91C8-4904-9A05-A38230D7035A}" type="pres">
      <dgm:prSet presAssocID="{98E7FDDA-C6BF-4F5C-BEC8-BB533DFF38F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5A549D-F22C-4767-82E1-28A6A22391CE}" type="pres">
      <dgm:prSet presAssocID="{EF9807ED-4A80-4D8C-89EE-D132D4D3A44B}" presName="spaceBetweenRectangles" presStyleCnt="0"/>
      <dgm:spPr/>
    </dgm:pt>
    <dgm:pt modelId="{52A9C624-0BC4-4C3F-BBCF-0CD9F6A0DC8E}" type="pres">
      <dgm:prSet presAssocID="{F7E3FA25-5BAB-492F-B660-144F42DA7DF6}" presName="parentLin" presStyleCnt="0"/>
      <dgm:spPr/>
    </dgm:pt>
    <dgm:pt modelId="{A86BBC45-A065-45E4-AE7E-D0DCA9692714}" type="pres">
      <dgm:prSet presAssocID="{F7E3FA25-5BAB-492F-B660-144F42DA7DF6}" presName="parentLeftMargin" presStyleLbl="node1" presStyleIdx="1" presStyleCnt="3"/>
      <dgm:spPr/>
    </dgm:pt>
    <dgm:pt modelId="{8AFFD6C7-04BA-4A55-92E0-2E25BF9D3765}" type="pres">
      <dgm:prSet presAssocID="{F7E3FA25-5BAB-492F-B660-144F42DA7DF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6CAF2E-722D-4445-B8FB-90B30229CF6C}" type="pres">
      <dgm:prSet presAssocID="{F7E3FA25-5BAB-492F-B660-144F42DA7DF6}" presName="negativeSpace" presStyleCnt="0"/>
      <dgm:spPr/>
    </dgm:pt>
    <dgm:pt modelId="{7C253B37-6F20-4C28-86BB-28790252B308}" type="pres">
      <dgm:prSet presAssocID="{F7E3FA25-5BAB-492F-B660-144F42DA7D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13B785D-35BA-4FFA-8F25-375AAC5CBC27}" type="presOf" srcId="{9E310F71-8D1D-42F4-B557-6494BA80F465}" destId="{7C253B37-6F20-4C28-86BB-28790252B308}" srcOrd="0" destOrd="2" presId="urn:microsoft.com/office/officeart/2005/8/layout/list1"/>
    <dgm:cxn modelId="{5E51445D-5EDA-4AB0-AF2E-B9273AE70DBB}" srcId="{98E7FDDA-C6BF-4F5C-BEC8-BB533DFF38F3}" destId="{BC51CD69-82CA-42FF-8465-E8F6D828F51D}" srcOrd="1" destOrd="0" parTransId="{7BF56817-792D-4C8F-AFAA-0FE9B7F3925B}" sibTransId="{DB310CC8-7071-498C-84C1-9E1BDE2F79F5}"/>
    <dgm:cxn modelId="{CA1F5CAD-74A8-4439-B328-A3B239B52455}" type="presOf" srcId="{2ABF9FB6-B36A-43D7-8EA5-96C083D64070}" destId="{7C253B37-6F20-4C28-86BB-28790252B308}" srcOrd="0" destOrd="1" presId="urn:microsoft.com/office/officeart/2005/8/layout/list1"/>
    <dgm:cxn modelId="{B704EA9D-FBFA-4E2E-87CE-34715E15F253}" srcId="{12F16908-7887-4256-AC3B-15D8D0AEA34B}" destId="{CD7C84FD-E467-4C2F-94B7-132FCCE1AA72}" srcOrd="0" destOrd="0" parTransId="{CCAD6E00-3516-4FCF-9CD5-ECC0136372E5}" sibTransId="{65D9017C-230D-41B1-BA52-913E79B033C2}"/>
    <dgm:cxn modelId="{FB310921-1DC4-475B-A148-D24F3D5E40B5}" type="presOf" srcId="{CD7C84FD-E467-4C2F-94B7-132FCCE1AA72}" destId="{2B3C3558-00FE-432A-8377-43AF3D68C599}" srcOrd="0" destOrd="0" presId="urn:microsoft.com/office/officeart/2005/8/layout/list1"/>
    <dgm:cxn modelId="{1F150A6B-3907-4BCF-9E54-EAE351FCD6E0}" srcId="{CD7C84FD-E467-4C2F-94B7-132FCCE1AA72}" destId="{3F858D78-0B22-4D0D-A4EC-1987B7426E9E}" srcOrd="2" destOrd="0" parTransId="{FEA4AE79-7B27-4FB8-80F7-2BD72A6C9725}" sibTransId="{33C9D28F-47BB-4867-91F9-FAEA551FBF42}"/>
    <dgm:cxn modelId="{343A86CC-62BF-4DED-B7F3-80CA170A3F28}" srcId="{98E7FDDA-C6BF-4F5C-BEC8-BB533DFF38F3}" destId="{616F3810-CB31-49A5-B29B-B8FF68142AB2}" srcOrd="0" destOrd="0" parTransId="{079B0B84-BA95-4E5B-B8DF-2A003E554949}" sibTransId="{14289FC0-6A46-4301-B002-3807E9AB01D6}"/>
    <dgm:cxn modelId="{EBAE05AF-E45A-493D-9FA2-A6F1D89F6654}" type="presOf" srcId="{433D84B3-01C4-44E4-BAE3-5E6EC3B804EB}" destId="{8684F160-1997-41F8-B3D7-8BD4B8AF72E9}" srcOrd="0" destOrd="1" presId="urn:microsoft.com/office/officeart/2005/8/layout/list1"/>
    <dgm:cxn modelId="{8A7505BC-9C7E-44B1-930A-D0007872DF31}" srcId="{F7E3FA25-5BAB-492F-B660-144F42DA7DF6}" destId="{9E310F71-8D1D-42F4-B557-6494BA80F465}" srcOrd="2" destOrd="0" parTransId="{793B8B6E-B091-4D67-90D7-F861DD0AFAAA}" sibTransId="{F56EAEF8-0196-4A2D-9325-40008B247007}"/>
    <dgm:cxn modelId="{EFCD5E88-4049-443B-8C94-C01B77442DB3}" type="presOf" srcId="{98E7FDDA-C6BF-4F5C-BEC8-BB533DFF38F3}" destId="{5461C342-7D88-4D1E-AE6D-31B864E2FD9F}" srcOrd="0" destOrd="0" presId="urn:microsoft.com/office/officeart/2005/8/layout/list1"/>
    <dgm:cxn modelId="{24E55BAD-E749-4494-8967-EEFDCD90FAD3}" type="presOf" srcId="{3F858D78-0B22-4D0D-A4EC-1987B7426E9E}" destId="{8684F160-1997-41F8-B3D7-8BD4B8AF72E9}" srcOrd="0" destOrd="2" presId="urn:microsoft.com/office/officeart/2005/8/layout/list1"/>
    <dgm:cxn modelId="{3EB14C01-2017-4EE3-BD77-A1830123494C}" type="presOf" srcId="{F7E3FA25-5BAB-492F-B660-144F42DA7DF6}" destId="{8AFFD6C7-04BA-4A55-92E0-2E25BF9D3765}" srcOrd="1" destOrd="0" presId="urn:microsoft.com/office/officeart/2005/8/layout/list1"/>
    <dgm:cxn modelId="{9F5880CE-5AC9-4C03-8D46-BB5114ADF03B}" type="presOf" srcId="{CD7C84FD-E467-4C2F-94B7-132FCCE1AA72}" destId="{98286431-533E-478F-AA0A-C85C6D4A2FE3}" srcOrd="1" destOrd="0" presId="urn:microsoft.com/office/officeart/2005/8/layout/list1"/>
    <dgm:cxn modelId="{C885C8CB-C968-4D0C-BA42-484F636AF88F}" srcId="{CD7C84FD-E467-4C2F-94B7-132FCCE1AA72}" destId="{AB8BB47F-B2EB-4E18-AFBD-9ACCE14FB482}" srcOrd="0" destOrd="0" parTransId="{2430503D-6C25-4D55-A8BE-5D9DBB66ED5C}" sibTransId="{07581FE6-BA74-40BD-B4D8-5175EBE8891C}"/>
    <dgm:cxn modelId="{77BD42E0-F6AB-4DF6-808E-C9F3D52FD31E}" srcId="{CD7C84FD-E467-4C2F-94B7-132FCCE1AA72}" destId="{433D84B3-01C4-44E4-BAE3-5E6EC3B804EB}" srcOrd="1" destOrd="0" parTransId="{3F2C2E69-63A0-4E1A-B6C7-0824CEB0736C}" sibTransId="{7322FA25-47B5-4A9B-BA7C-E7411EDC653C}"/>
    <dgm:cxn modelId="{5D86A1D6-295F-406E-A197-945BE96E2FA9}" srcId="{F7E3FA25-5BAB-492F-B660-144F42DA7DF6}" destId="{2ABF9FB6-B36A-43D7-8EA5-96C083D64070}" srcOrd="1" destOrd="0" parTransId="{3E12836A-7875-4DFA-8341-DC65C34CF1F4}" sibTransId="{4F52CD85-CDA6-40CA-9373-AD2360E6736D}"/>
    <dgm:cxn modelId="{0B9E4C18-DF78-4549-98BF-75FCEEC364C4}" type="presOf" srcId="{AB8BB47F-B2EB-4E18-AFBD-9ACCE14FB482}" destId="{8684F160-1997-41F8-B3D7-8BD4B8AF72E9}" srcOrd="0" destOrd="0" presId="urn:microsoft.com/office/officeart/2005/8/layout/list1"/>
    <dgm:cxn modelId="{668B9B7E-D539-495B-93B1-9914010AC8FE}" type="presOf" srcId="{BC51CD69-82CA-42FF-8465-E8F6D828F51D}" destId="{88EA0115-91C8-4904-9A05-A38230D7035A}" srcOrd="0" destOrd="1" presId="urn:microsoft.com/office/officeart/2005/8/layout/list1"/>
    <dgm:cxn modelId="{70B24A95-F0FD-428D-8D98-D79901CD55FF}" type="presOf" srcId="{616F3810-CB31-49A5-B29B-B8FF68142AB2}" destId="{88EA0115-91C8-4904-9A05-A38230D7035A}" srcOrd="0" destOrd="0" presId="urn:microsoft.com/office/officeart/2005/8/layout/list1"/>
    <dgm:cxn modelId="{B9E4A0E9-5A36-490B-B1A8-D9E544544338}" srcId="{12F16908-7887-4256-AC3B-15D8D0AEA34B}" destId="{98E7FDDA-C6BF-4F5C-BEC8-BB533DFF38F3}" srcOrd="1" destOrd="0" parTransId="{E9FAD828-894E-4385-9DDC-C06F94FE2E48}" sibTransId="{EF9807ED-4A80-4D8C-89EE-D132D4D3A44B}"/>
    <dgm:cxn modelId="{7F57C00C-343B-4480-BEF1-65704BB84366}" type="presOf" srcId="{12F16908-7887-4256-AC3B-15D8D0AEA34B}" destId="{CEB8ECC1-177C-425B-B927-0FCE71A0664E}" srcOrd="0" destOrd="0" presId="urn:microsoft.com/office/officeart/2005/8/layout/list1"/>
    <dgm:cxn modelId="{6C5C6FEE-BB10-4C96-839E-C0CCB032EAF2}" srcId="{12F16908-7887-4256-AC3B-15D8D0AEA34B}" destId="{F7E3FA25-5BAB-492F-B660-144F42DA7DF6}" srcOrd="2" destOrd="0" parTransId="{A7581AD8-F3CD-4E5D-BABB-6DBFE5CD3602}" sibTransId="{84808CD7-2BCD-4AB6-B290-62AA3318E508}"/>
    <dgm:cxn modelId="{477A106A-D5A9-4442-9A77-7597DE040714}" srcId="{F7E3FA25-5BAB-492F-B660-144F42DA7DF6}" destId="{3C33A13F-08F6-4D73-A28C-C0CE263556D9}" srcOrd="0" destOrd="0" parTransId="{C56F5FA3-331E-4DDC-B9D1-8B0CB31D8B96}" sibTransId="{7DFB8A22-4B24-4B7F-9356-578B7E333DA9}"/>
    <dgm:cxn modelId="{FEE12CB8-F93D-47F2-AD56-0E26952C2A0B}" type="presOf" srcId="{98E7FDDA-C6BF-4F5C-BEC8-BB533DFF38F3}" destId="{57F961A0-24C6-4DC8-9A50-C63DD13B4BBF}" srcOrd="1" destOrd="0" presId="urn:microsoft.com/office/officeart/2005/8/layout/list1"/>
    <dgm:cxn modelId="{AA25AFE2-2B2D-4C38-B9CD-23A72CCDA38A}" type="presOf" srcId="{F7E3FA25-5BAB-492F-B660-144F42DA7DF6}" destId="{A86BBC45-A065-45E4-AE7E-D0DCA9692714}" srcOrd="0" destOrd="0" presId="urn:microsoft.com/office/officeart/2005/8/layout/list1"/>
    <dgm:cxn modelId="{0A51DEF1-7E9B-4365-96DA-D5735C128985}" type="presOf" srcId="{3C33A13F-08F6-4D73-A28C-C0CE263556D9}" destId="{7C253B37-6F20-4C28-86BB-28790252B308}" srcOrd="0" destOrd="0" presId="urn:microsoft.com/office/officeart/2005/8/layout/list1"/>
    <dgm:cxn modelId="{3FFE1C4D-8AF4-434C-8AAA-62333FC8ABF9}" type="presParOf" srcId="{CEB8ECC1-177C-425B-B927-0FCE71A0664E}" destId="{B2111122-8F78-491C-BEEE-6EC662DF09BF}" srcOrd="0" destOrd="0" presId="urn:microsoft.com/office/officeart/2005/8/layout/list1"/>
    <dgm:cxn modelId="{3FD08A9A-3B24-4A46-B0D5-8A3AC6E92099}" type="presParOf" srcId="{B2111122-8F78-491C-BEEE-6EC662DF09BF}" destId="{2B3C3558-00FE-432A-8377-43AF3D68C599}" srcOrd="0" destOrd="0" presId="urn:microsoft.com/office/officeart/2005/8/layout/list1"/>
    <dgm:cxn modelId="{F5EFA405-2F41-4C15-AFEA-A953F28CB1DE}" type="presParOf" srcId="{B2111122-8F78-491C-BEEE-6EC662DF09BF}" destId="{98286431-533E-478F-AA0A-C85C6D4A2FE3}" srcOrd="1" destOrd="0" presId="urn:microsoft.com/office/officeart/2005/8/layout/list1"/>
    <dgm:cxn modelId="{BE84F108-302E-498C-B9FB-D7F6EC6F558C}" type="presParOf" srcId="{CEB8ECC1-177C-425B-B927-0FCE71A0664E}" destId="{C7DECD2F-8D7F-437C-B9BB-26141B4551C0}" srcOrd="1" destOrd="0" presId="urn:microsoft.com/office/officeart/2005/8/layout/list1"/>
    <dgm:cxn modelId="{1F539C9C-4378-45C4-9C31-193803B7C469}" type="presParOf" srcId="{CEB8ECC1-177C-425B-B927-0FCE71A0664E}" destId="{8684F160-1997-41F8-B3D7-8BD4B8AF72E9}" srcOrd="2" destOrd="0" presId="urn:microsoft.com/office/officeart/2005/8/layout/list1"/>
    <dgm:cxn modelId="{2EC8ED1E-2687-417A-B0D6-B3A581A3DA34}" type="presParOf" srcId="{CEB8ECC1-177C-425B-B927-0FCE71A0664E}" destId="{EDCA6DE2-A197-4F57-A7BD-18315FBF75AD}" srcOrd="3" destOrd="0" presId="urn:microsoft.com/office/officeart/2005/8/layout/list1"/>
    <dgm:cxn modelId="{8FD9CC4E-581F-45E8-BA70-3E79BF20ED7B}" type="presParOf" srcId="{CEB8ECC1-177C-425B-B927-0FCE71A0664E}" destId="{CEEF9AA8-7C57-4C1B-BEB2-94F61B7DF5DB}" srcOrd="4" destOrd="0" presId="urn:microsoft.com/office/officeart/2005/8/layout/list1"/>
    <dgm:cxn modelId="{52CF5592-A749-4BA2-A573-EF79A75D08AA}" type="presParOf" srcId="{CEEF9AA8-7C57-4C1B-BEB2-94F61B7DF5DB}" destId="{5461C342-7D88-4D1E-AE6D-31B864E2FD9F}" srcOrd="0" destOrd="0" presId="urn:microsoft.com/office/officeart/2005/8/layout/list1"/>
    <dgm:cxn modelId="{8C522663-DE9B-4E3D-993F-971B324EAFAC}" type="presParOf" srcId="{CEEF9AA8-7C57-4C1B-BEB2-94F61B7DF5DB}" destId="{57F961A0-24C6-4DC8-9A50-C63DD13B4BBF}" srcOrd="1" destOrd="0" presId="urn:microsoft.com/office/officeart/2005/8/layout/list1"/>
    <dgm:cxn modelId="{9AC311CD-1B31-4058-AF4C-198C4F062601}" type="presParOf" srcId="{CEB8ECC1-177C-425B-B927-0FCE71A0664E}" destId="{B21CA342-CB3D-4C1E-B7CD-BDB576E24149}" srcOrd="5" destOrd="0" presId="urn:microsoft.com/office/officeart/2005/8/layout/list1"/>
    <dgm:cxn modelId="{FAA7F087-32B7-4FEF-B6FD-A1DA25884D3C}" type="presParOf" srcId="{CEB8ECC1-177C-425B-B927-0FCE71A0664E}" destId="{88EA0115-91C8-4904-9A05-A38230D7035A}" srcOrd="6" destOrd="0" presId="urn:microsoft.com/office/officeart/2005/8/layout/list1"/>
    <dgm:cxn modelId="{46A615AA-4361-404E-BFBA-16722D5ADDA3}" type="presParOf" srcId="{CEB8ECC1-177C-425B-B927-0FCE71A0664E}" destId="{245A549D-F22C-4767-82E1-28A6A22391CE}" srcOrd="7" destOrd="0" presId="urn:microsoft.com/office/officeart/2005/8/layout/list1"/>
    <dgm:cxn modelId="{3D9004D0-3209-460B-BA9A-D8F4B1B0049B}" type="presParOf" srcId="{CEB8ECC1-177C-425B-B927-0FCE71A0664E}" destId="{52A9C624-0BC4-4C3F-BBCF-0CD9F6A0DC8E}" srcOrd="8" destOrd="0" presId="urn:microsoft.com/office/officeart/2005/8/layout/list1"/>
    <dgm:cxn modelId="{7EB596E1-E14A-432A-A392-C03FB18E75E8}" type="presParOf" srcId="{52A9C624-0BC4-4C3F-BBCF-0CD9F6A0DC8E}" destId="{A86BBC45-A065-45E4-AE7E-D0DCA9692714}" srcOrd="0" destOrd="0" presId="urn:microsoft.com/office/officeart/2005/8/layout/list1"/>
    <dgm:cxn modelId="{DC58AB06-7439-413A-82C7-D68E23D194BF}" type="presParOf" srcId="{52A9C624-0BC4-4C3F-BBCF-0CD9F6A0DC8E}" destId="{8AFFD6C7-04BA-4A55-92E0-2E25BF9D3765}" srcOrd="1" destOrd="0" presId="urn:microsoft.com/office/officeart/2005/8/layout/list1"/>
    <dgm:cxn modelId="{7457350C-7466-4520-8B95-5C607DA4DA08}" type="presParOf" srcId="{CEB8ECC1-177C-425B-B927-0FCE71A0664E}" destId="{106CAF2E-722D-4445-B8FB-90B30229CF6C}" srcOrd="9" destOrd="0" presId="urn:microsoft.com/office/officeart/2005/8/layout/list1"/>
    <dgm:cxn modelId="{7298F5F8-C7DB-4129-8338-82199446CC88}" type="presParOf" srcId="{CEB8ECC1-177C-425B-B927-0FCE71A0664E}" destId="{7C253B37-6F20-4C28-86BB-28790252B3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98A36-EDE2-41E2-8B03-7E23750F194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EF4D146-1A5C-4B7E-9232-2529E506E66E}">
      <dgm:prSet phldrT="[Texto]"/>
      <dgm:spPr>
        <a:solidFill>
          <a:srgbClr val="FFFF66"/>
        </a:solidFill>
      </dgm:spPr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ARTES (no lo tenemos en el IES)</a:t>
          </a:r>
          <a:endParaRPr lang="es-ES" dirty="0">
            <a:latin typeface="Century Gothic" panose="020B0502020202020204" pitchFamily="34" charset="0"/>
          </a:endParaRPr>
        </a:p>
      </dgm:t>
    </dgm:pt>
    <dgm:pt modelId="{CC5E3C39-803D-41ED-8960-8157F45139AF}" type="parTrans" cxnId="{DB11EB9B-A0D7-41E3-AF30-8A37EDF4B078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BDE5500A-0EE2-47E0-BB6B-E5C69A699279}" type="sibTrans" cxnId="{DB11EB9B-A0D7-41E3-AF30-8A37EDF4B078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B9009B23-EFAE-4AC7-9B2C-D31360DF3055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Tiene dos vías:</a:t>
          </a:r>
          <a:endParaRPr lang="es-ES" dirty="0">
            <a:latin typeface="Century Gothic" panose="020B0502020202020204" pitchFamily="34" charset="0"/>
          </a:endParaRPr>
        </a:p>
      </dgm:t>
    </dgm:pt>
    <dgm:pt modelId="{22BDC5FE-441D-42CB-AC8F-C620D7F915C0}" type="parTrans" cxnId="{BB3D3513-547A-4402-BAA7-03C789386FF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294B9171-A8B0-487F-87F7-A7870486C97F}" type="sibTrans" cxnId="{BB3D3513-547A-4402-BAA7-03C789386FF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1E260B93-D5E2-4E25-9D25-8C5B4CC9BC6F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GENERAL (no lo tenemos en el IES)</a:t>
          </a:r>
          <a:endParaRPr lang="es-ES" dirty="0">
            <a:latin typeface="Century Gothic" panose="020B0502020202020204" pitchFamily="34" charset="0"/>
          </a:endParaRPr>
        </a:p>
      </dgm:t>
    </dgm:pt>
    <dgm:pt modelId="{37DCD33F-616E-40DF-BCA1-A1EAA753B2DA}" type="parTrans" cxnId="{EADEF401-B4AD-4C42-84E5-F0C20676CED6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75A0B401-B289-43C9-9298-4EC196DEF5C5}" type="sibTrans" cxnId="{EADEF401-B4AD-4C42-84E5-F0C20676CED6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3E2C6A0F-A770-4B8E-BF09-7433DE1056DF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HUMANIDADES Y CIENCIAS SOCIALES</a:t>
          </a:r>
          <a:endParaRPr lang="es-ES" dirty="0">
            <a:latin typeface="Century Gothic" panose="020B0502020202020204" pitchFamily="34" charset="0"/>
          </a:endParaRPr>
        </a:p>
      </dgm:t>
    </dgm:pt>
    <dgm:pt modelId="{CC6C6266-8AB5-4427-9926-9D2E310EA09D}" type="parTrans" cxnId="{4DD324A4-F8C1-4AC8-AFCD-8970D8F3CF31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382AFF91-AC5F-4BCD-A05B-9DE3FCF09783}" type="sibTrans" cxnId="{4DD324A4-F8C1-4AC8-AFCD-8970D8F3CF31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C1100ABD-0A40-4113-92A5-231ACC110579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Artes Plásticas, Imagen y Diseño</a:t>
          </a:r>
          <a:endParaRPr lang="es-ES" dirty="0">
            <a:latin typeface="Century Gothic" panose="020B0502020202020204" pitchFamily="34" charset="0"/>
          </a:endParaRPr>
        </a:p>
      </dgm:t>
    </dgm:pt>
    <dgm:pt modelId="{18F94751-3BBA-4952-B115-D6A75E99B41F}" type="parTrans" cxnId="{42F53070-3579-43E3-B2AE-261D2C1DAA28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22652B84-CEE5-4502-BB82-FCB71BFB6912}" type="sibTrans" cxnId="{42F53070-3579-43E3-B2AE-261D2C1DAA28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0A1ED5B5-6A0D-463C-805E-5223A6E6F261}">
      <dgm:prSet phldrT="[Texto]"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Música y Artes Escénicas</a:t>
          </a:r>
          <a:endParaRPr lang="es-ES" dirty="0">
            <a:latin typeface="Century Gothic" panose="020B0502020202020204" pitchFamily="34" charset="0"/>
          </a:endParaRPr>
        </a:p>
      </dgm:t>
    </dgm:pt>
    <dgm:pt modelId="{FAB02AAA-AFAB-4A81-9567-3A515717DA20}" type="parTrans" cxnId="{501AE424-D080-422F-BC4E-B226DFFD78B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9ACD46DB-7851-409E-A3F6-41C2A4D8BDBD}" type="sibTrans" cxnId="{501AE424-D080-422F-BC4E-B226DFFD78BB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85489D1C-4B51-469E-911F-A56B0D7BF429}">
      <dgm:prSet phldrT="[Texto]"/>
      <dgm:spPr>
        <a:noFill/>
      </dgm:spPr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Tiene dos vías:</a:t>
          </a:r>
          <a:endParaRPr lang="es-ES" dirty="0">
            <a:latin typeface="Century Gothic" panose="020B0502020202020204" pitchFamily="34" charset="0"/>
          </a:endParaRPr>
        </a:p>
      </dgm:t>
    </dgm:pt>
    <dgm:pt modelId="{F6F9A65E-F0C2-4D91-9CB7-5FF03BF931FC}" type="parTrans" cxnId="{D80F4A4F-3643-42A6-8187-794C3882C01E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1FF539A0-49CA-4952-A0F3-265483CAF23B}" type="sibTrans" cxnId="{D80F4A4F-3643-42A6-8187-794C3882C01E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3553B7D9-525C-43AF-914C-8A8F493D7F9B}">
      <dgm:prSet phldrT="[Texto]"/>
      <dgm:spPr>
        <a:noFill/>
      </dgm:spPr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Humanidades</a:t>
          </a:r>
          <a:endParaRPr lang="es-ES" dirty="0">
            <a:latin typeface="Century Gothic" panose="020B0502020202020204" pitchFamily="34" charset="0"/>
          </a:endParaRPr>
        </a:p>
      </dgm:t>
    </dgm:pt>
    <dgm:pt modelId="{DDED424C-D839-4F02-B0AA-4D1C20C85FDD}" type="parTrans" cxnId="{27FBA14A-141D-4630-B174-7FB67815C813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7906E553-BE04-4CA9-B459-B6199C6FBF9A}" type="sibTrans" cxnId="{27FBA14A-141D-4630-B174-7FB67815C813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494E3659-5C10-4E6A-8C51-EC24E97639F5}">
      <dgm:prSet phldrT="[Texto]"/>
      <dgm:spPr>
        <a:noFill/>
      </dgm:spPr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Ciencias Sociales</a:t>
          </a:r>
          <a:endParaRPr lang="es-ES" dirty="0">
            <a:latin typeface="Century Gothic" panose="020B0502020202020204" pitchFamily="34" charset="0"/>
          </a:endParaRPr>
        </a:p>
      </dgm:t>
    </dgm:pt>
    <dgm:pt modelId="{37C1878C-1D6F-4C87-BA5C-DABF13DA9507}" type="parTrans" cxnId="{BE3A3A51-B033-4050-AD86-C3C8DBC1F2F9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FE3D71AF-F7FD-44F9-A62B-F574F64132CA}" type="sibTrans" cxnId="{BE3A3A51-B033-4050-AD86-C3C8DBC1F2F9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C3A596B9-BF76-4677-802A-4F5671EA229F}">
      <dgm:prSet phldrT="[Texto]"/>
      <dgm:spPr/>
      <dgm:t>
        <a:bodyPr/>
        <a:lstStyle/>
        <a:p>
          <a:r>
            <a:rPr lang="es-ES" smtClean="0">
              <a:latin typeface="Century Gothic" panose="020B0502020202020204" pitchFamily="34" charset="0"/>
            </a:rPr>
            <a:t>CIENCIAS Y TECNOLOGÍA</a:t>
          </a:r>
          <a:endParaRPr lang="es-ES" dirty="0">
            <a:latin typeface="Century Gothic" panose="020B0502020202020204" pitchFamily="34" charset="0"/>
          </a:endParaRPr>
        </a:p>
      </dgm:t>
    </dgm:pt>
    <dgm:pt modelId="{B2C449DC-CCFA-4384-8800-25397E5E6415}" type="parTrans" cxnId="{53C7297E-1CA7-4D47-AFF2-D7CA78CFB071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28A925C6-02C6-4C4B-9AD3-F6EBF3AF5CBF}" type="sibTrans" cxnId="{53C7297E-1CA7-4D47-AFF2-D7CA78CFB071}">
      <dgm:prSet/>
      <dgm:spPr/>
      <dgm:t>
        <a:bodyPr/>
        <a:lstStyle/>
        <a:p>
          <a:endParaRPr lang="es-ES">
            <a:latin typeface="Century Gothic" panose="020B0502020202020204" pitchFamily="34" charset="0"/>
          </a:endParaRPr>
        </a:p>
      </dgm:t>
    </dgm:pt>
    <dgm:pt modelId="{40AED84E-874C-47ED-B8E2-F4B4E39ED1E0}" type="pres">
      <dgm:prSet presAssocID="{B3498A36-EDE2-41E2-8B03-7E23750F1940}" presName="linear" presStyleCnt="0">
        <dgm:presLayoutVars>
          <dgm:animLvl val="lvl"/>
          <dgm:resizeHandles val="exact"/>
        </dgm:presLayoutVars>
      </dgm:prSet>
      <dgm:spPr/>
    </dgm:pt>
    <dgm:pt modelId="{D9A3C140-D525-429B-95BB-2EB317966EED}" type="pres">
      <dgm:prSet presAssocID="{9EF4D146-1A5C-4B7E-9232-2529E506E66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43F242-616A-453A-A24A-68266D9FE126}" type="pres">
      <dgm:prSet presAssocID="{9EF4D146-1A5C-4B7E-9232-2529E506E66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37CD92-D8DB-49BF-B2C3-6C314D46CCB8}" type="pres">
      <dgm:prSet presAssocID="{1E260B93-D5E2-4E25-9D25-8C5B4CC9BC6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616FA0-B694-4C61-BECA-B16255DA29DC}" type="pres">
      <dgm:prSet presAssocID="{75A0B401-B289-43C9-9298-4EC196DEF5C5}" presName="spacer" presStyleCnt="0"/>
      <dgm:spPr/>
    </dgm:pt>
    <dgm:pt modelId="{016CB746-9DFE-4C54-86F8-EB18FF912D8C}" type="pres">
      <dgm:prSet presAssocID="{C3A596B9-BF76-4677-802A-4F5671EA229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2DC963-556F-4180-8B96-1255E7F11CF0}" type="pres">
      <dgm:prSet presAssocID="{28A925C6-02C6-4C4B-9AD3-F6EBF3AF5CBF}" presName="spacer" presStyleCnt="0"/>
      <dgm:spPr/>
    </dgm:pt>
    <dgm:pt modelId="{021461C3-48A9-4B76-B276-41D9EA532165}" type="pres">
      <dgm:prSet presAssocID="{3E2C6A0F-A770-4B8E-BF09-7433DE1056D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08148F3-E4FF-4F78-8D80-DD3C47CACF67}" type="pres">
      <dgm:prSet presAssocID="{3E2C6A0F-A770-4B8E-BF09-7433DE1056D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BC3C84-C155-4123-BEAD-FE8E0C9AE121}" type="presOf" srcId="{1E260B93-D5E2-4E25-9D25-8C5B4CC9BC6F}" destId="{4D37CD92-D8DB-49BF-B2C3-6C314D46CCB8}" srcOrd="0" destOrd="0" presId="urn:microsoft.com/office/officeart/2005/8/layout/vList2"/>
    <dgm:cxn modelId="{540744B6-C3B9-4239-91B9-09FAA1001E48}" type="presOf" srcId="{3553B7D9-525C-43AF-914C-8A8F493D7F9B}" destId="{B08148F3-E4FF-4F78-8D80-DD3C47CACF67}" srcOrd="0" destOrd="1" presId="urn:microsoft.com/office/officeart/2005/8/layout/vList2"/>
    <dgm:cxn modelId="{53C7297E-1CA7-4D47-AFF2-D7CA78CFB071}" srcId="{B3498A36-EDE2-41E2-8B03-7E23750F1940}" destId="{C3A596B9-BF76-4677-802A-4F5671EA229F}" srcOrd="2" destOrd="0" parTransId="{B2C449DC-CCFA-4384-8800-25397E5E6415}" sibTransId="{28A925C6-02C6-4C4B-9AD3-F6EBF3AF5CBF}"/>
    <dgm:cxn modelId="{CDB5A381-2F10-487D-9F8C-C7EC3595A442}" type="presOf" srcId="{9EF4D146-1A5C-4B7E-9232-2529E506E66E}" destId="{D9A3C140-D525-429B-95BB-2EB317966EED}" srcOrd="0" destOrd="0" presId="urn:microsoft.com/office/officeart/2005/8/layout/vList2"/>
    <dgm:cxn modelId="{1E983D40-E8F9-4137-962A-41AD76A047E4}" type="presOf" srcId="{B9009B23-EFAE-4AC7-9B2C-D31360DF3055}" destId="{9B43F242-616A-453A-A24A-68266D9FE126}" srcOrd="0" destOrd="0" presId="urn:microsoft.com/office/officeart/2005/8/layout/vList2"/>
    <dgm:cxn modelId="{B4F790EA-93E8-49A6-A0A7-5F40C218BC8C}" type="presOf" srcId="{B3498A36-EDE2-41E2-8B03-7E23750F1940}" destId="{40AED84E-874C-47ED-B8E2-F4B4E39ED1E0}" srcOrd="0" destOrd="0" presId="urn:microsoft.com/office/officeart/2005/8/layout/vList2"/>
    <dgm:cxn modelId="{BE3A3A51-B033-4050-AD86-C3C8DBC1F2F9}" srcId="{85489D1C-4B51-469E-911F-A56B0D7BF429}" destId="{494E3659-5C10-4E6A-8C51-EC24E97639F5}" srcOrd="1" destOrd="0" parTransId="{37C1878C-1D6F-4C87-BA5C-DABF13DA9507}" sibTransId="{FE3D71AF-F7FD-44F9-A62B-F574F64132CA}"/>
    <dgm:cxn modelId="{27FBA14A-141D-4630-B174-7FB67815C813}" srcId="{85489D1C-4B51-469E-911F-A56B0D7BF429}" destId="{3553B7D9-525C-43AF-914C-8A8F493D7F9B}" srcOrd="0" destOrd="0" parTransId="{DDED424C-D839-4F02-B0AA-4D1C20C85FDD}" sibTransId="{7906E553-BE04-4CA9-B459-B6199C6FBF9A}"/>
    <dgm:cxn modelId="{7EBFD658-690A-4E62-BD06-61DFB3E30BDB}" type="presOf" srcId="{0A1ED5B5-6A0D-463C-805E-5223A6E6F261}" destId="{9B43F242-616A-453A-A24A-68266D9FE126}" srcOrd="0" destOrd="2" presId="urn:microsoft.com/office/officeart/2005/8/layout/vList2"/>
    <dgm:cxn modelId="{4DD324A4-F8C1-4AC8-AFCD-8970D8F3CF31}" srcId="{B3498A36-EDE2-41E2-8B03-7E23750F1940}" destId="{3E2C6A0F-A770-4B8E-BF09-7433DE1056DF}" srcOrd="3" destOrd="0" parTransId="{CC6C6266-8AB5-4427-9926-9D2E310EA09D}" sibTransId="{382AFF91-AC5F-4BCD-A05B-9DE3FCF09783}"/>
    <dgm:cxn modelId="{B6B6C1E9-E3C1-42CA-8EBA-4EB779E56BAB}" type="presOf" srcId="{3E2C6A0F-A770-4B8E-BF09-7433DE1056DF}" destId="{021461C3-48A9-4B76-B276-41D9EA532165}" srcOrd="0" destOrd="0" presId="urn:microsoft.com/office/officeart/2005/8/layout/vList2"/>
    <dgm:cxn modelId="{DB11EB9B-A0D7-41E3-AF30-8A37EDF4B078}" srcId="{B3498A36-EDE2-41E2-8B03-7E23750F1940}" destId="{9EF4D146-1A5C-4B7E-9232-2529E506E66E}" srcOrd="0" destOrd="0" parTransId="{CC5E3C39-803D-41ED-8960-8157F45139AF}" sibTransId="{BDE5500A-0EE2-47E0-BB6B-E5C69A699279}"/>
    <dgm:cxn modelId="{D80F4A4F-3643-42A6-8187-794C3882C01E}" srcId="{3E2C6A0F-A770-4B8E-BF09-7433DE1056DF}" destId="{85489D1C-4B51-469E-911F-A56B0D7BF429}" srcOrd="0" destOrd="0" parTransId="{F6F9A65E-F0C2-4D91-9CB7-5FF03BF931FC}" sibTransId="{1FF539A0-49CA-4952-A0F3-265483CAF23B}"/>
    <dgm:cxn modelId="{501AE424-D080-422F-BC4E-B226DFFD78BB}" srcId="{B9009B23-EFAE-4AC7-9B2C-D31360DF3055}" destId="{0A1ED5B5-6A0D-463C-805E-5223A6E6F261}" srcOrd="1" destOrd="0" parTransId="{FAB02AAA-AFAB-4A81-9567-3A515717DA20}" sibTransId="{9ACD46DB-7851-409E-A3F6-41C2A4D8BDBD}"/>
    <dgm:cxn modelId="{EADEF401-B4AD-4C42-84E5-F0C20676CED6}" srcId="{B3498A36-EDE2-41E2-8B03-7E23750F1940}" destId="{1E260B93-D5E2-4E25-9D25-8C5B4CC9BC6F}" srcOrd="1" destOrd="0" parTransId="{37DCD33F-616E-40DF-BCA1-A1EAA753B2DA}" sibTransId="{75A0B401-B289-43C9-9298-4EC196DEF5C5}"/>
    <dgm:cxn modelId="{0BAFD76F-7E1F-42B2-9E35-D79A20F58412}" type="presOf" srcId="{C1100ABD-0A40-4113-92A5-231ACC110579}" destId="{9B43F242-616A-453A-A24A-68266D9FE126}" srcOrd="0" destOrd="1" presId="urn:microsoft.com/office/officeart/2005/8/layout/vList2"/>
    <dgm:cxn modelId="{CD486F13-ADE5-461C-BAED-DB16B893F42B}" type="presOf" srcId="{494E3659-5C10-4E6A-8C51-EC24E97639F5}" destId="{B08148F3-E4FF-4F78-8D80-DD3C47CACF67}" srcOrd="0" destOrd="2" presId="urn:microsoft.com/office/officeart/2005/8/layout/vList2"/>
    <dgm:cxn modelId="{BB3D3513-547A-4402-BAA7-03C789386FFB}" srcId="{9EF4D146-1A5C-4B7E-9232-2529E506E66E}" destId="{B9009B23-EFAE-4AC7-9B2C-D31360DF3055}" srcOrd="0" destOrd="0" parTransId="{22BDC5FE-441D-42CB-AC8F-C620D7F915C0}" sibTransId="{294B9171-A8B0-487F-87F7-A7870486C97F}"/>
    <dgm:cxn modelId="{42F53070-3579-43E3-B2AE-261D2C1DAA28}" srcId="{B9009B23-EFAE-4AC7-9B2C-D31360DF3055}" destId="{C1100ABD-0A40-4113-92A5-231ACC110579}" srcOrd="0" destOrd="0" parTransId="{18F94751-3BBA-4952-B115-D6A75E99B41F}" sibTransId="{22652B84-CEE5-4502-BB82-FCB71BFB6912}"/>
    <dgm:cxn modelId="{4AF73D16-D8CB-4E09-BE88-23CA7F8BF441}" type="presOf" srcId="{85489D1C-4B51-469E-911F-A56B0D7BF429}" destId="{B08148F3-E4FF-4F78-8D80-DD3C47CACF67}" srcOrd="0" destOrd="0" presId="urn:microsoft.com/office/officeart/2005/8/layout/vList2"/>
    <dgm:cxn modelId="{ECA3E795-A57F-4919-879B-A1378CD95853}" type="presOf" srcId="{C3A596B9-BF76-4677-802A-4F5671EA229F}" destId="{016CB746-9DFE-4C54-86F8-EB18FF912D8C}" srcOrd="0" destOrd="0" presId="urn:microsoft.com/office/officeart/2005/8/layout/vList2"/>
    <dgm:cxn modelId="{2281E56D-D14C-4F9D-A0FC-1E702D0C7EC7}" type="presParOf" srcId="{40AED84E-874C-47ED-B8E2-F4B4E39ED1E0}" destId="{D9A3C140-D525-429B-95BB-2EB317966EED}" srcOrd="0" destOrd="0" presId="urn:microsoft.com/office/officeart/2005/8/layout/vList2"/>
    <dgm:cxn modelId="{F367B91E-EDB4-40D2-A4D6-FE0B6E1A653F}" type="presParOf" srcId="{40AED84E-874C-47ED-B8E2-F4B4E39ED1E0}" destId="{9B43F242-616A-453A-A24A-68266D9FE126}" srcOrd="1" destOrd="0" presId="urn:microsoft.com/office/officeart/2005/8/layout/vList2"/>
    <dgm:cxn modelId="{F34F5B37-EE4A-4281-B057-AEE3E7FFFB0D}" type="presParOf" srcId="{40AED84E-874C-47ED-B8E2-F4B4E39ED1E0}" destId="{4D37CD92-D8DB-49BF-B2C3-6C314D46CCB8}" srcOrd="2" destOrd="0" presId="urn:microsoft.com/office/officeart/2005/8/layout/vList2"/>
    <dgm:cxn modelId="{2B86AA9E-9236-4A77-94B6-DB6CEF578D45}" type="presParOf" srcId="{40AED84E-874C-47ED-B8E2-F4B4E39ED1E0}" destId="{39616FA0-B694-4C61-BECA-B16255DA29DC}" srcOrd="3" destOrd="0" presId="urn:microsoft.com/office/officeart/2005/8/layout/vList2"/>
    <dgm:cxn modelId="{250728EF-1EDD-4BD5-868D-57FA26B04E3F}" type="presParOf" srcId="{40AED84E-874C-47ED-B8E2-F4B4E39ED1E0}" destId="{016CB746-9DFE-4C54-86F8-EB18FF912D8C}" srcOrd="4" destOrd="0" presId="urn:microsoft.com/office/officeart/2005/8/layout/vList2"/>
    <dgm:cxn modelId="{476325CD-32CB-4F74-940F-B349031DAF5E}" type="presParOf" srcId="{40AED84E-874C-47ED-B8E2-F4B4E39ED1E0}" destId="{A72DC963-556F-4180-8B96-1255E7F11CF0}" srcOrd="5" destOrd="0" presId="urn:microsoft.com/office/officeart/2005/8/layout/vList2"/>
    <dgm:cxn modelId="{D37D20F8-7515-464D-80CE-4AD577B8A8BE}" type="presParOf" srcId="{40AED84E-874C-47ED-B8E2-F4B4E39ED1E0}" destId="{021461C3-48A9-4B76-B276-41D9EA532165}" srcOrd="6" destOrd="0" presId="urn:microsoft.com/office/officeart/2005/8/layout/vList2"/>
    <dgm:cxn modelId="{2E9A4A7A-C674-4D48-918D-105CC115E673}" type="presParOf" srcId="{40AED84E-874C-47ED-B8E2-F4B4E39ED1E0}" destId="{B08148F3-E4FF-4F78-8D80-DD3C47CACF6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C521AE-1DDB-462B-856C-1DF8A819834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4C0F58D-3BE6-4F0A-B57B-E2DE8C0C758D}">
      <dgm:prSet phldrT="[Texto]" custT="1"/>
      <dgm:spPr/>
      <dgm:t>
        <a:bodyPr/>
        <a:lstStyle/>
        <a:p>
          <a:r>
            <a:rPr lang="es-ES" sz="2000" dirty="0" smtClean="0">
              <a:latin typeface="Century Gothic" panose="020B0502020202020204" pitchFamily="34" charset="0"/>
            </a:rPr>
            <a:t>BACHILLERATO 60%</a:t>
          </a:r>
        </a:p>
      </dgm:t>
    </dgm:pt>
    <dgm:pt modelId="{3C01BB3C-53C2-47B0-ABE2-B371A74AA2B0}" type="parTrans" cxnId="{11F1E133-5F20-4B6D-BC3E-EA2ADCEAC552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B5A8D05C-897E-48AB-9936-8478BE112053}" type="sibTrans" cxnId="{11F1E133-5F20-4B6D-BC3E-EA2ADCEAC552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84997E68-403D-47F4-966F-CE1DD9A43A95}">
      <dgm:prSet phldrT="[Texto]" custT="1"/>
      <dgm:spPr/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Materias de opción (máx. 4 materias)</a:t>
          </a:r>
          <a:endParaRPr lang="es-ES" sz="1600" dirty="0">
            <a:latin typeface="Century Gothic" panose="020B0502020202020204" pitchFamily="34" charset="0"/>
          </a:endParaRPr>
        </a:p>
      </dgm:t>
    </dgm:pt>
    <dgm:pt modelId="{CCE715A9-C33B-4621-B3E5-0A9A7E89FCD7}" type="parTrans" cxnId="{B4BF5123-03DF-46CD-AF4A-CE1D16C5E29B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7E2574BB-8C59-4593-8695-9D9082EA3159}" type="sibTrans" cxnId="{B4BF5123-03DF-46CD-AF4A-CE1D16C5E29B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3CFC2027-18B7-4A70-9DED-20954FABA4B9}">
      <dgm:prSet phldrT="[Texto]" custT="1"/>
      <dgm:spPr/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Ponderaciones de la universidad</a:t>
          </a:r>
          <a:endParaRPr lang="es-ES" sz="1600" dirty="0">
            <a:latin typeface="Century Gothic" panose="020B0502020202020204" pitchFamily="34" charset="0"/>
          </a:endParaRPr>
        </a:p>
      </dgm:t>
    </dgm:pt>
    <dgm:pt modelId="{1386C86B-A8E2-4BE8-A0B6-960C724721BD}" type="parTrans" cxnId="{2F9DDC6C-C235-402A-89AD-72A2F8248EA4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712C45C0-5388-4D80-84F6-98054F7CBFBE}" type="sibTrans" cxnId="{2F9DDC6C-C235-402A-89AD-72A2F8248EA4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7C6572A9-218B-4950-9D0F-CF2920660E1B}">
      <dgm:prSet phldrT="[Texto]" custT="1"/>
      <dgm:spPr/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Eligen las dos mejores notas</a:t>
          </a:r>
          <a:endParaRPr lang="es-ES" sz="1600" dirty="0">
            <a:latin typeface="Century Gothic" panose="020B0502020202020204" pitchFamily="34" charset="0"/>
          </a:endParaRPr>
        </a:p>
      </dgm:t>
    </dgm:pt>
    <dgm:pt modelId="{B5D8A66C-A9FE-4B05-8490-03BB57216832}" type="parTrans" cxnId="{D033D587-6B03-43D9-9E4E-36F8BEB8FE7E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98847477-E634-49C2-8125-CB75D7B37982}" type="sibTrans" cxnId="{D033D587-6B03-43D9-9E4E-36F8BEB8FE7E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D41E5FCD-AAA5-4B09-A05B-4EBB5A21EA11}">
      <dgm:prSet phldrT="[Texto]" custT="1"/>
      <dgm:spPr/>
      <dgm:t>
        <a:bodyPr/>
        <a:lstStyle/>
        <a:p>
          <a:r>
            <a:rPr lang="es-ES" sz="2000" smtClean="0">
              <a:latin typeface="Century Gothic" panose="020B0502020202020204" pitchFamily="34" charset="0"/>
            </a:rPr>
            <a:t>FASE </a:t>
          </a:r>
          <a:r>
            <a:rPr lang="es-ES" sz="2000" dirty="0" smtClean="0">
              <a:latin typeface="Century Gothic" panose="020B0502020202020204" pitchFamily="34" charset="0"/>
            </a:rPr>
            <a:t>VOLUNTARIA </a:t>
          </a:r>
          <a:endParaRPr lang="es-ES" sz="2000" dirty="0">
            <a:latin typeface="Century Gothic" panose="020B0502020202020204" pitchFamily="34" charset="0"/>
          </a:endParaRPr>
        </a:p>
      </dgm:t>
    </dgm:pt>
    <dgm:pt modelId="{EE0603B9-2414-44A0-9039-65EFB1BCB9D6}" type="parTrans" cxnId="{A89DDD72-332E-4297-A1B8-086FA7121090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E8D6EE61-0307-4CF1-BDB4-52B662E2632B}" type="sibTrans" cxnId="{A89DDD72-332E-4297-A1B8-086FA7121090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2DF4FE2D-F945-4C5D-B10E-C3FE6C5A731C}">
      <dgm:prSet phldrT="[Texto]" custT="1"/>
      <dgm:spPr/>
      <dgm:t>
        <a:bodyPr/>
        <a:lstStyle/>
        <a:p>
          <a:r>
            <a:rPr lang="es-ES" sz="2000" smtClean="0">
              <a:latin typeface="Century Gothic" panose="020B0502020202020204" pitchFamily="34" charset="0"/>
            </a:rPr>
            <a:t>FASE OBLIGATORIA 40%</a:t>
          </a:r>
          <a:endParaRPr lang="es-ES" sz="2000" dirty="0">
            <a:latin typeface="Century Gothic" panose="020B0502020202020204" pitchFamily="34" charset="0"/>
          </a:endParaRPr>
        </a:p>
      </dgm:t>
    </dgm:pt>
    <dgm:pt modelId="{1A92F601-77E0-4F9B-B09F-315237010C37}" type="parTrans" cxnId="{7F1AE150-516B-45DD-A6C2-65D6B348FE7E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A382F374-0FA1-4D20-B3B7-5B60342C38FF}" type="sibTrans" cxnId="{7F1AE150-516B-45DD-A6C2-65D6B348FE7E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43E665F3-1080-43A5-80AB-DAD348A97841}">
      <dgm:prSet phldrT="[Texto]" custT="1"/>
      <dgm:spPr/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Lengua</a:t>
          </a:r>
          <a:endParaRPr lang="es-ES" sz="1600" dirty="0">
            <a:latin typeface="Century Gothic" panose="020B0502020202020204" pitchFamily="34" charset="0"/>
          </a:endParaRPr>
        </a:p>
      </dgm:t>
    </dgm:pt>
    <dgm:pt modelId="{70DF9327-8775-4284-B8C3-046F1B9C2A07}" type="parTrans" cxnId="{67438C62-A1F8-42F4-84DC-5803FBD62622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BF1EF693-0B98-4E73-9280-CED668B145DD}" type="sibTrans" cxnId="{67438C62-A1F8-42F4-84DC-5803FBD62622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88F2E5AE-8A3B-4670-80B7-07391BAAB2B2}">
      <dgm:prSet phldrT="[Texto]" custT="1"/>
      <dgm:spPr/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Historia de España</a:t>
          </a:r>
          <a:endParaRPr lang="es-ES" sz="1600" dirty="0">
            <a:latin typeface="Century Gothic" panose="020B0502020202020204" pitchFamily="34" charset="0"/>
          </a:endParaRPr>
        </a:p>
      </dgm:t>
    </dgm:pt>
    <dgm:pt modelId="{6B7AC23B-1CCA-429E-A6C7-D87B0867428F}" type="parTrans" cxnId="{79A61680-7559-4194-9680-8967A0D44196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AA97AD29-B121-4F47-897E-DA9CD25CF75C}" type="sibTrans" cxnId="{79A61680-7559-4194-9680-8967A0D44196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35C9707C-F566-41CD-B4CA-510D7EB6C0A6}">
      <dgm:prSet phldrT="[Texto]" custT="1"/>
      <dgm:spPr/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Inglés</a:t>
          </a:r>
          <a:endParaRPr lang="es-ES" sz="1600" dirty="0">
            <a:latin typeface="Century Gothic" panose="020B0502020202020204" pitchFamily="34" charset="0"/>
          </a:endParaRPr>
        </a:p>
      </dgm:t>
    </dgm:pt>
    <dgm:pt modelId="{82034D82-35F9-4D27-BB24-DAE4F37159E4}" type="parTrans" cxnId="{C42D5779-EA77-4D59-AD41-73FA86FE2EFF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8025F477-52B1-4193-B999-FE56621EE1FF}" type="sibTrans" cxnId="{C42D5779-EA77-4D59-AD41-73FA86FE2EFF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3685D9B0-C4BE-47B2-825A-645FBB3CFBBE}">
      <dgm:prSet phldrT="[Texto]" custT="1"/>
      <dgm:spPr/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Obligatoria de modalidad</a:t>
          </a:r>
          <a:endParaRPr lang="es-ES" sz="1600" dirty="0">
            <a:latin typeface="Century Gothic" panose="020B0502020202020204" pitchFamily="34" charset="0"/>
          </a:endParaRPr>
        </a:p>
      </dgm:t>
    </dgm:pt>
    <dgm:pt modelId="{8A8B4C8F-4418-4D88-BD9E-C7D3D9C83B89}" type="parTrans" cxnId="{C79B5221-36F9-4539-8E5C-06610396A0C9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287D7F6F-27F2-4AA3-84D9-FDDD1C6F02A1}" type="sibTrans" cxnId="{C79B5221-36F9-4539-8E5C-06610396A0C9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35FBA77B-91C0-49BF-8118-029470391E4C}">
      <dgm:prSet phldrT="[Texto]" custT="1"/>
      <dgm:spPr/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Media 1º y 2º</a:t>
          </a:r>
        </a:p>
      </dgm:t>
    </dgm:pt>
    <dgm:pt modelId="{99DFBF71-7F0F-4156-9853-7E104AE44F30}" type="parTrans" cxnId="{BE7CE885-A927-4123-8949-4521AD2E35B9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E6C4EC50-D4AF-4B67-8EDA-7BD954746E59}" type="sibTrans" cxnId="{BE7CE885-A927-4123-8949-4521AD2E35B9}">
      <dgm:prSet/>
      <dgm:spPr/>
      <dgm:t>
        <a:bodyPr/>
        <a:lstStyle/>
        <a:p>
          <a:endParaRPr lang="es-ES" sz="1600">
            <a:latin typeface="Century Gothic" panose="020B0502020202020204" pitchFamily="34" charset="0"/>
          </a:endParaRPr>
        </a:p>
      </dgm:t>
    </dgm:pt>
    <dgm:pt modelId="{37CA2CC6-94D3-4168-8A70-91036AA78A97}" type="pres">
      <dgm:prSet presAssocID="{45C521AE-1DDB-462B-856C-1DF8A8198345}" presName="linear" presStyleCnt="0">
        <dgm:presLayoutVars>
          <dgm:animLvl val="lvl"/>
          <dgm:resizeHandles val="exact"/>
        </dgm:presLayoutVars>
      </dgm:prSet>
      <dgm:spPr/>
    </dgm:pt>
    <dgm:pt modelId="{DA154D3E-C7A0-4D27-B2B2-1CFD65CE7ACF}" type="pres">
      <dgm:prSet presAssocID="{84C0F58D-3BE6-4F0A-B57B-E2DE8C0C75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9139E1-FE2F-4EFC-8451-888CB28C4106}" type="pres">
      <dgm:prSet presAssocID="{84C0F58D-3BE6-4F0A-B57B-E2DE8C0C758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664B02-C16F-4305-B028-443AE20B1429}" type="pres">
      <dgm:prSet presAssocID="{2DF4FE2D-F945-4C5D-B10E-C3FE6C5A73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897E0E-FFDC-4369-87D3-B47D94F53CA4}" type="pres">
      <dgm:prSet presAssocID="{2DF4FE2D-F945-4C5D-B10E-C3FE6C5A731C}" presName="childText" presStyleLbl="revTx" presStyleIdx="1" presStyleCnt="3">
        <dgm:presLayoutVars>
          <dgm:bulletEnabled val="1"/>
        </dgm:presLayoutVars>
      </dgm:prSet>
      <dgm:spPr/>
    </dgm:pt>
    <dgm:pt modelId="{FF0A8FD0-B932-4AA0-9A45-5F1EBAC9D4AF}" type="pres">
      <dgm:prSet presAssocID="{D41E5FCD-AAA5-4B09-A05B-4EBB5A21EA1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629878E-63F9-46B1-9013-016C7804CFAD}" type="pres">
      <dgm:prSet presAssocID="{D41E5FCD-AAA5-4B09-A05B-4EBB5A21EA1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CDDCE7D-5228-45DC-A6B4-72E11E143656}" type="presOf" srcId="{84C0F58D-3BE6-4F0A-B57B-E2DE8C0C758D}" destId="{DA154D3E-C7A0-4D27-B2B2-1CFD65CE7ACF}" srcOrd="0" destOrd="0" presId="urn:microsoft.com/office/officeart/2005/8/layout/vList2"/>
    <dgm:cxn modelId="{C42D5779-EA77-4D59-AD41-73FA86FE2EFF}" srcId="{2DF4FE2D-F945-4C5D-B10E-C3FE6C5A731C}" destId="{35C9707C-F566-41CD-B4CA-510D7EB6C0A6}" srcOrd="2" destOrd="0" parTransId="{82034D82-35F9-4D27-BB24-DAE4F37159E4}" sibTransId="{8025F477-52B1-4193-B999-FE56621EE1FF}"/>
    <dgm:cxn modelId="{0F1E4C8B-D7B4-4A64-9EE2-62BA0961E351}" type="presOf" srcId="{35C9707C-F566-41CD-B4CA-510D7EB6C0A6}" destId="{E0897E0E-FFDC-4369-87D3-B47D94F53CA4}" srcOrd="0" destOrd="2" presId="urn:microsoft.com/office/officeart/2005/8/layout/vList2"/>
    <dgm:cxn modelId="{BE7CE885-A927-4123-8949-4521AD2E35B9}" srcId="{84C0F58D-3BE6-4F0A-B57B-E2DE8C0C758D}" destId="{35FBA77B-91C0-49BF-8118-029470391E4C}" srcOrd="0" destOrd="0" parTransId="{99DFBF71-7F0F-4156-9853-7E104AE44F30}" sibTransId="{E6C4EC50-D4AF-4B67-8EDA-7BD954746E59}"/>
    <dgm:cxn modelId="{C79B5221-36F9-4539-8E5C-06610396A0C9}" srcId="{2DF4FE2D-F945-4C5D-B10E-C3FE6C5A731C}" destId="{3685D9B0-C4BE-47B2-825A-645FBB3CFBBE}" srcOrd="3" destOrd="0" parTransId="{8A8B4C8F-4418-4D88-BD9E-C7D3D9C83B89}" sibTransId="{287D7F6F-27F2-4AA3-84D9-FDDD1C6F02A1}"/>
    <dgm:cxn modelId="{60240C2E-C6F1-47B1-95AA-EA672DCC73EB}" type="presOf" srcId="{3CFC2027-18B7-4A70-9DED-20954FABA4B9}" destId="{8629878E-63F9-46B1-9013-016C7804CFAD}" srcOrd="0" destOrd="2" presId="urn:microsoft.com/office/officeart/2005/8/layout/vList2"/>
    <dgm:cxn modelId="{2974535E-10F2-444B-A250-3C088F485842}" type="presOf" srcId="{3685D9B0-C4BE-47B2-825A-645FBB3CFBBE}" destId="{E0897E0E-FFDC-4369-87D3-B47D94F53CA4}" srcOrd="0" destOrd="3" presId="urn:microsoft.com/office/officeart/2005/8/layout/vList2"/>
    <dgm:cxn modelId="{93FB3F51-14A9-4268-9D7C-FD81D0672BF8}" type="presOf" srcId="{43E665F3-1080-43A5-80AB-DAD348A97841}" destId="{E0897E0E-FFDC-4369-87D3-B47D94F53CA4}" srcOrd="0" destOrd="0" presId="urn:microsoft.com/office/officeart/2005/8/layout/vList2"/>
    <dgm:cxn modelId="{79A61680-7559-4194-9680-8967A0D44196}" srcId="{2DF4FE2D-F945-4C5D-B10E-C3FE6C5A731C}" destId="{88F2E5AE-8A3B-4670-80B7-07391BAAB2B2}" srcOrd="1" destOrd="0" parTransId="{6B7AC23B-1CCA-429E-A6C7-D87B0867428F}" sibTransId="{AA97AD29-B121-4F47-897E-DA9CD25CF75C}"/>
    <dgm:cxn modelId="{9C9DB435-86B1-49D7-971C-8CC75C020978}" type="presOf" srcId="{35FBA77B-91C0-49BF-8118-029470391E4C}" destId="{379139E1-FE2F-4EFC-8451-888CB28C4106}" srcOrd="0" destOrd="0" presId="urn:microsoft.com/office/officeart/2005/8/layout/vList2"/>
    <dgm:cxn modelId="{35154BA8-AE39-4059-B7D4-19D941224C3F}" type="presOf" srcId="{88F2E5AE-8A3B-4670-80B7-07391BAAB2B2}" destId="{E0897E0E-FFDC-4369-87D3-B47D94F53CA4}" srcOrd="0" destOrd="1" presId="urn:microsoft.com/office/officeart/2005/8/layout/vList2"/>
    <dgm:cxn modelId="{3EBEA8BA-91F6-49FE-B4EC-81CA0F37B8B6}" type="presOf" srcId="{84997E68-403D-47F4-966F-CE1DD9A43A95}" destId="{8629878E-63F9-46B1-9013-016C7804CFAD}" srcOrd="0" destOrd="0" presId="urn:microsoft.com/office/officeart/2005/8/layout/vList2"/>
    <dgm:cxn modelId="{D033D587-6B03-43D9-9E4E-36F8BEB8FE7E}" srcId="{D41E5FCD-AAA5-4B09-A05B-4EBB5A21EA11}" destId="{7C6572A9-218B-4950-9D0F-CF2920660E1B}" srcOrd="1" destOrd="0" parTransId="{B5D8A66C-A9FE-4B05-8490-03BB57216832}" sibTransId="{98847477-E634-49C2-8125-CB75D7B37982}"/>
    <dgm:cxn modelId="{1F469AA5-5FA8-4D8A-B4F4-BC1CA129B5D3}" type="presOf" srcId="{45C521AE-1DDB-462B-856C-1DF8A8198345}" destId="{37CA2CC6-94D3-4168-8A70-91036AA78A97}" srcOrd="0" destOrd="0" presId="urn:microsoft.com/office/officeart/2005/8/layout/vList2"/>
    <dgm:cxn modelId="{A89DDD72-332E-4297-A1B8-086FA7121090}" srcId="{45C521AE-1DDB-462B-856C-1DF8A8198345}" destId="{D41E5FCD-AAA5-4B09-A05B-4EBB5A21EA11}" srcOrd="2" destOrd="0" parTransId="{EE0603B9-2414-44A0-9039-65EFB1BCB9D6}" sibTransId="{E8D6EE61-0307-4CF1-BDB4-52B662E2632B}"/>
    <dgm:cxn modelId="{005E5C71-968D-4378-AEF9-24A096D17E36}" type="presOf" srcId="{D41E5FCD-AAA5-4B09-A05B-4EBB5A21EA11}" destId="{FF0A8FD0-B932-4AA0-9A45-5F1EBAC9D4AF}" srcOrd="0" destOrd="0" presId="urn:microsoft.com/office/officeart/2005/8/layout/vList2"/>
    <dgm:cxn modelId="{7F1AE150-516B-45DD-A6C2-65D6B348FE7E}" srcId="{45C521AE-1DDB-462B-856C-1DF8A8198345}" destId="{2DF4FE2D-F945-4C5D-B10E-C3FE6C5A731C}" srcOrd="1" destOrd="0" parTransId="{1A92F601-77E0-4F9B-B09F-315237010C37}" sibTransId="{A382F374-0FA1-4D20-B3B7-5B60342C38FF}"/>
    <dgm:cxn modelId="{DAC3218A-778D-4AED-99ED-0C62E73DB2F3}" type="presOf" srcId="{2DF4FE2D-F945-4C5D-B10E-C3FE6C5A731C}" destId="{16664B02-C16F-4305-B028-443AE20B1429}" srcOrd="0" destOrd="0" presId="urn:microsoft.com/office/officeart/2005/8/layout/vList2"/>
    <dgm:cxn modelId="{11F1E133-5F20-4B6D-BC3E-EA2ADCEAC552}" srcId="{45C521AE-1DDB-462B-856C-1DF8A8198345}" destId="{84C0F58D-3BE6-4F0A-B57B-E2DE8C0C758D}" srcOrd="0" destOrd="0" parTransId="{3C01BB3C-53C2-47B0-ABE2-B371A74AA2B0}" sibTransId="{B5A8D05C-897E-48AB-9936-8478BE112053}"/>
    <dgm:cxn modelId="{67438C62-A1F8-42F4-84DC-5803FBD62622}" srcId="{2DF4FE2D-F945-4C5D-B10E-C3FE6C5A731C}" destId="{43E665F3-1080-43A5-80AB-DAD348A97841}" srcOrd="0" destOrd="0" parTransId="{70DF9327-8775-4284-B8C3-046F1B9C2A07}" sibTransId="{BF1EF693-0B98-4E73-9280-CED668B145DD}"/>
    <dgm:cxn modelId="{2F9DDC6C-C235-402A-89AD-72A2F8248EA4}" srcId="{D41E5FCD-AAA5-4B09-A05B-4EBB5A21EA11}" destId="{3CFC2027-18B7-4A70-9DED-20954FABA4B9}" srcOrd="2" destOrd="0" parTransId="{1386C86B-A8E2-4BE8-A0B6-960C724721BD}" sibTransId="{712C45C0-5388-4D80-84F6-98054F7CBFBE}"/>
    <dgm:cxn modelId="{B4BF5123-03DF-46CD-AF4A-CE1D16C5E29B}" srcId="{D41E5FCD-AAA5-4B09-A05B-4EBB5A21EA11}" destId="{84997E68-403D-47F4-966F-CE1DD9A43A95}" srcOrd="0" destOrd="0" parTransId="{CCE715A9-C33B-4621-B3E5-0A9A7E89FCD7}" sibTransId="{7E2574BB-8C59-4593-8695-9D9082EA3159}"/>
    <dgm:cxn modelId="{9F69A796-42C5-4C09-A263-7EA31334482A}" type="presOf" srcId="{7C6572A9-218B-4950-9D0F-CF2920660E1B}" destId="{8629878E-63F9-46B1-9013-016C7804CFAD}" srcOrd="0" destOrd="1" presId="urn:microsoft.com/office/officeart/2005/8/layout/vList2"/>
    <dgm:cxn modelId="{CE3E3F32-E8B9-42CE-80BC-C7F99138AEC4}" type="presParOf" srcId="{37CA2CC6-94D3-4168-8A70-91036AA78A97}" destId="{DA154D3E-C7A0-4D27-B2B2-1CFD65CE7ACF}" srcOrd="0" destOrd="0" presId="urn:microsoft.com/office/officeart/2005/8/layout/vList2"/>
    <dgm:cxn modelId="{CBEF60F4-DBAD-4F62-8501-496E0B03911F}" type="presParOf" srcId="{37CA2CC6-94D3-4168-8A70-91036AA78A97}" destId="{379139E1-FE2F-4EFC-8451-888CB28C4106}" srcOrd="1" destOrd="0" presId="urn:microsoft.com/office/officeart/2005/8/layout/vList2"/>
    <dgm:cxn modelId="{F6492432-B780-4A98-A693-6428AA1D3613}" type="presParOf" srcId="{37CA2CC6-94D3-4168-8A70-91036AA78A97}" destId="{16664B02-C16F-4305-B028-443AE20B1429}" srcOrd="2" destOrd="0" presId="urn:microsoft.com/office/officeart/2005/8/layout/vList2"/>
    <dgm:cxn modelId="{DFFBAE28-95C4-4A22-AF58-480C4E30931D}" type="presParOf" srcId="{37CA2CC6-94D3-4168-8A70-91036AA78A97}" destId="{E0897E0E-FFDC-4369-87D3-B47D94F53CA4}" srcOrd="3" destOrd="0" presId="urn:microsoft.com/office/officeart/2005/8/layout/vList2"/>
    <dgm:cxn modelId="{438591DE-7F37-4D25-A0F5-A20CCBD485FF}" type="presParOf" srcId="{37CA2CC6-94D3-4168-8A70-91036AA78A97}" destId="{FF0A8FD0-B932-4AA0-9A45-5F1EBAC9D4AF}" srcOrd="4" destOrd="0" presId="urn:microsoft.com/office/officeart/2005/8/layout/vList2"/>
    <dgm:cxn modelId="{EACD4893-5F65-4B19-8D5B-D7592CF6A089}" type="presParOf" srcId="{37CA2CC6-94D3-4168-8A70-91036AA78A97}" destId="{8629878E-63F9-46B1-9013-016C7804CFA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BF7D3-63AD-45B5-8EAD-6F52BD5A6CE1}">
      <dsp:nvSpPr>
        <dsp:cNvPr id="0" name=""/>
        <dsp:cNvSpPr/>
      </dsp:nvSpPr>
      <dsp:spPr>
        <a:xfrm>
          <a:off x="7858689" y="4035898"/>
          <a:ext cx="91440" cy="195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0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6303F-4AB3-4F07-A947-2EADA3EE89E6}">
      <dsp:nvSpPr>
        <dsp:cNvPr id="0" name=""/>
        <dsp:cNvSpPr/>
      </dsp:nvSpPr>
      <dsp:spPr>
        <a:xfrm>
          <a:off x="6974523" y="3145403"/>
          <a:ext cx="929886" cy="172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93"/>
              </a:lnTo>
              <a:lnTo>
                <a:pt x="929886" y="75393"/>
              </a:lnTo>
              <a:lnTo>
                <a:pt x="929886" y="17292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AF71D-985B-47D1-AF57-7FC110310860}">
      <dsp:nvSpPr>
        <dsp:cNvPr id="0" name=""/>
        <dsp:cNvSpPr/>
      </dsp:nvSpPr>
      <dsp:spPr>
        <a:xfrm>
          <a:off x="6113350" y="3999422"/>
          <a:ext cx="91440" cy="197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260"/>
              </a:lnTo>
              <a:lnTo>
                <a:pt x="47972" y="100260"/>
              </a:lnTo>
              <a:lnTo>
                <a:pt x="47972" y="1977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DDCD9-B544-4B8E-B01D-C92636FF16AE}">
      <dsp:nvSpPr>
        <dsp:cNvPr id="0" name=""/>
        <dsp:cNvSpPr/>
      </dsp:nvSpPr>
      <dsp:spPr>
        <a:xfrm>
          <a:off x="6159070" y="3145403"/>
          <a:ext cx="815453" cy="170203"/>
        </a:xfrm>
        <a:custGeom>
          <a:avLst/>
          <a:gdLst/>
          <a:ahLst/>
          <a:cxnLst/>
          <a:rect l="0" t="0" r="0" b="0"/>
          <a:pathLst>
            <a:path>
              <a:moveTo>
                <a:pt x="815453" y="0"/>
              </a:moveTo>
              <a:lnTo>
                <a:pt x="815453" y="72668"/>
              </a:lnTo>
              <a:lnTo>
                <a:pt x="0" y="72668"/>
              </a:lnTo>
              <a:lnTo>
                <a:pt x="0" y="1702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02F61-77A9-4903-AAE6-737010D20740}">
      <dsp:nvSpPr>
        <dsp:cNvPr id="0" name=""/>
        <dsp:cNvSpPr/>
      </dsp:nvSpPr>
      <dsp:spPr>
        <a:xfrm>
          <a:off x="5091466" y="1309024"/>
          <a:ext cx="1883056" cy="989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157"/>
              </a:lnTo>
              <a:lnTo>
                <a:pt x="1883056" y="892157"/>
              </a:lnTo>
              <a:lnTo>
                <a:pt x="1883056" y="9896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49558-173A-465C-9475-7C14A62F1D74}">
      <dsp:nvSpPr>
        <dsp:cNvPr id="0" name=""/>
        <dsp:cNvSpPr/>
      </dsp:nvSpPr>
      <dsp:spPr>
        <a:xfrm>
          <a:off x="2562212" y="3118642"/>
          <a:ext cx="1601110" cy="19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35"/>
              </a:lnTo>
              <a:lnTo>
                <a:pt x="1601110" y="97535"/>
              </a:lnTo>
              <a:lnTo>
                <a:pt x="1601110" y="1950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07C36-0848-4AD0-9076-4FFBC74B7AC4}">
      <dsp:nvSpPr>
        <dsp:cNvPr id="0" name=""/>
        <dsp:cNvSpPr/>
      </dsp:nvSpPr>
      <dsp:spPr>
        <a:xfrm>
          <a:off x="2269787" y="3118642"/>
          <a:ext cx="292425" cy="195070"/>
        </a:xfrm>
        <a:custGeom>
          <a:avLst/>
          <a:gdLst/>
          <a:ahLst/>
          <a:cxnLst/>
          <a:rect l="0" t="0" r="0" b="0"/>
          <a:pathLst>
            <a:path>
              <a:moveTo>
                <a:pt x="292425" y="0"/>
              </a:moveTo>
              <a:lnTo>
                <a:pt x="292425" y="97535"/>
              </a:lnTo>
              <a:lnTo>
                <a:pt x="0" y="97535"/>
              </a:lnTo>
              <a:lnTo>
                <a:pt x="0" y="1950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716BD-FBF8-4073-AC09-C1FF543EAE40}">
      <dsp:nvSpPr>
        <dsp:cNvPr id="0" name=""/>
        <dsp:cNvSpPr/>
      </dsp:nvSpPr>
      <dsp:spPr>
        <a:xfrm>
          <a:off x="668676" y="3118642"/>
          <a:ext cx="1893536" cy="195070"/>
        </a:xfrm>
        <a:custGeom>
          <a:avLst/>
          <a:gdLst/>
          <a:ahLst/>
          <a:cxnLst/>
          <a:rect l="0" t="0" r="0" b="0"/>
          <a:pathLst>
            <a:path>
              <a:moveTo>
                <a:pt x="1893536" y="0"/>
              </a:moveTo>
              <a:lnTo>
                <a:pt x="1893536" y="97535"/>
              </a:lnTo>
              <a:lnTo>
                <a:pt x="0" y="97535"/>
              </a:lnTo>
              <a:lnTo>
                <a:pt x="0" y="19507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2EB2A-2367-40F5-B8BB-771FDB6EADB7}">
      <dsp:nvSpPr>
        <dsp:cNvPr id="0" name=""/>
        <dsp:cNvSpPr/>
      </dsp:nvSpPr>
      <dsp:spPr>
        <a:xfrm>
          <a:off x="2562212" y="1309024"/>
          <a:ext cx="2529253" cy="967551"/>
        </a:xfrm>
        <a:custGeom>
          <a:avLst/>
          <a:gdLst/>
          <a:ahLst/>
          <a:cxnLst/>
          <a:rect l="0" t="0" r="0" b="0"/>
          <a:pathLst>
            <a:path>
              <a:moveTo>
                <a:pt x="2529253" y="0"/>
              </a:moveTo>
              <a:lnTo>
                <a:pt x="2529253" y="870015"/>
              </a:lnTo>
              <a:lnTo>
                <a:pt x="0" y="870015"/>
              </a:lnTo>
              <a:lnTo>
                <a:pt x="0" y="9675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7832A-B57E-4FCC-815B-D9B30A2F70FB}">
      <dsp:nvSpPr>
        <dsp:cNvPr id="0" name=""/>
        <dsp:cNvSpPr/>
      </dsp:nvSpPr>
      <dsp:spPr>
        <a:xfrm>
          <a:off x="4325729" y="227677"/>
          <a:ext cx="1531473" cy="10813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5898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FIN 4º ESO</a:t>
          </a:r>
          <a:endParaRPr lang="es-ES" sz="3600" kern="1200" dirty="0"/>
        </a:p>
      </dsp:txBody>
      <dsp:txXfrm>
        <a:off x="4325729" y="227677"/>
        <a:ext cx="1531473" cy="1081346"/>
      </dsp:txXfrm>
    </dsp:sp>
    <dsp:sp modelId="{337173B5-2C20-4877-8BF9-832E3B6A4141}">
      <dsp:nvSpPr>
        <dsp:cNvPr id="0" name=""/>
        <dsp:cNvSpPr/>
      </dsp:nvSpPr>
      <dsp:spPr>
        <a:xfrm>
          <a:off x="6330502" y="768140"/>
          <a:ext cx="726612" cy="139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6330502" y="768140"/>
        <a:ext cx="726612" cy="139336"/>
      </dsp:txXfrm>
    </dsp:sp>
    <dsp:sp modelId="{6CD601D9-1D4E-4FCE-95DE-CC3371E65391}">
      <dsp:nvSpPr>
        <dsp:cNvPr id="0" name=""/>
        <dsp:cNvSpPr/>
      </dsp:nvSpPr>
      <dsp:spPr>
        <a:xfrm>
          <a:off x="1680799" y="2276575"/>
          <a:ext cx="1762827" cy="8420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58986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SIN título</a:t>
          </a:r>
          <a:endParaRPr lang="es-ES" sz="3200" kern="1200" dirty="0"/>
        </a:p>
      </dsp:txBody>
      <dsp:txXfrm>
        <a:off x="1680799" y="2276575"/>
        <a:ext cx="1762827" cy="842066"/>
      </dsp:txXfrm>
    </dsp:sp>
    <dsp:sp modelId="{091615A9-620B-4695-B219-581C3E22B457}">
      <dsp:nvSpPr>
        <dsp:cNvPr id="0" name=""/>
        <dsp:cNvSpPr/>
      </dsp:nvSpPr>
      <dsp:spPr>
        <a:xfrm>
          <a:off x="3528452" y="4806222"/>
          <a:ext cx="726612" cy="139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/>
        </a:p>
      </dsp:txBody>
      <dsp:txXfrm>
        <a:off x="3528452" y="4806222"/>
        <a:ext cx="726612" cy="139336"/>
      </dsp:txXfrm>
    </dsp:sp>
    <dsp:sp modelId="{08C82AC6-8CDE-4CCE-A5DE-CEF8C515B894}">
      <dsp:nvSpPr>
        <dsp:cNvPr id="0" name=""/>
        <dsp:cNvSpPr/>
      </dsp:nvSpPr>
      <dsp:spPr>
        <a:xfrm>
          <a:off x="91548" y="3313712"/>
          <a:ext cx="1154256" cy="1212150"/>
        </a:xfrm>
        <a:prstGeom prst="rect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58986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kern="1200" smtClean="0"/>
            <a:t>FPB</a:t>
          </a:r>
          <a:endParaRPr lang="es-ES" sz="3200" kern="1200" dirty="0"/>
        </a:p>
      </dsp:txBody>
      <dsp:txXfrm>
        <a:off x="91548" y="3313712"/>
        <a:ext cx="1154256" cy="1212150"/>
      </dsp:txXfrm>
    </dsp:sp>
    <dsp:sp modelId="{88798D64-0B65-403A-AEDD-4C71FCF4934B}">
      <dsp:nvSpPr>
        <dsp:cNvPr id="0" name=""/>
        <dsp:cNvSpPr/>
      </dsp:nvSpPr>
      <dsp:spPr>
        <a:xfrm>
          <a:off x="424445" y="4109765"/>
          <a:ext cx="726612" cy="139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&gt; 15 </a:t>
          </a:r>
          <a:r>
            <a:rPr lang="es-ES" sz="1050" kern="1200" dirty="0" err="1" smtClean="0"/>
            <a:t>añ</a:t>
          </a:r>
          <a:endParaRPr lang="es-ES" sz="1050" kern="1200" dirty="0"/>
        </a:p>
      </dsp:txBody>
      <dsp:txXfrm>
        <a:off x="424445" y="4109765"/>
        <a:ext cx="726612" cy="139336"/>
      </dsp:txXfrm>
    </dsp:sp>
    <dsp:sp modelId="{EA7CED24-A6BE-47A4-BF3F-E80C9CAC08FE}">
      <dsp:nvSpPr>
        <dsp:cNvPr id="0" name=""/>
        <dsp:cNvSpPr/>
      </dsp:nvSpPr>
      <dsp:spPr>
        <a:xfrm>
          <a:off x="1440875" y="3313712"/>
          <a:ext cx="1657823" cy="12464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5898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Prueba acceso Grado Medio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/>
        </a:p>
      </dsp:txBody>
      <dsp:txXfrm>
        <a:off x="1440875" y="3313712"/>
        <a:ext cx="1657823" cy="1246489"/>
      </dsp:txXfrm>
    </dsp:sp>
    <dsp:sp modelId="{9DDAAE6F-8659-41B9-8804-8FCDFFA2898B}">
      <dsp:nvSpPr>
        <dsp:cNvPr id="0" name=""/>
        <dsp:cNvSpPr/>
      </dsp:nvSpPr>
      <dsp:spPr>
        <a:xfrm>
          <a:off x="642375" y="5357878"/>
          <a:ext cx="726612" cy="139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/>
        </a:p>
      </dsp:txBody>
      <dsp:txXfrm>
        <a:off x="642375" y="5357878"/>
        <a:ext cx="726612" cy="139336"/>
      </dsp:txXfrm>
    </dsp:sp>
    <dsp:sp modelId="{EF948CA2-834D-44B5-AC47-5291611E5A20}">
      <dsp:nvSpPr>
        <dsp:cNvPr id="0" name=""/>
        <dsp:cNvSpPr/>
      </dsp:nvSpPr>
      <dsp:spPr>
        <a:xfrm>
          <a:off x="3293770" y="3313712"/>
          <a:ext cx="1739107" cy="1235420"/>
        </a:xfrm>
        <a:prstGeom prst="rect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5898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Educación Personas Adultas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/>
        </a:p>
      </dsp:txBody>
      <dsp:txXfrm>
        <a:off x="3293770" y="3313712"/>
        <a:ext cx="1739107" cy="1235420"/>
      </dsp:txXfrm>
    </dsp:sp>
    <dsp:sp modelId="{87A72ABB-86A4-42B9-B10B-EACA4AF2F70D}">
      <dsp:nvSpPr>
        <dsp:cNvPr id="0" name=""/>
        <dsp:cNvSpPr/>
      </dsp:nvSpPr>
      <dsp:spPr>
        <a:xfrm>
          <a:off x="4053661" y="4121400"/>
          <a:ext cx="726612" cy="139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/>
            <a:t>&gt; 18 </a:t>
          </a:r>
          <a:r>
            <a:rPr lang="es-ES" sz="1050" kern="1200" dirty="0" err="1" smtClean="0"/>
            <a:t>añ</a:t>
          </a:r>
          <a:endParaRPr lang="es-ES" sz="1050" kern="1200" dirty="0"/>
        </a:p>
      </dsp:txBody>
      <dsp:txXfrm>
        <a:off x="4053661" y="4121400"/>
        <a:ext cx="726612" cy="139336"/>
      </dsp:txXfrm>
    </dsp:sp>
    <dsp:sp modelId="{118886A7-C856-4AC3-9E58-7E6C24342DCB}">
      <dsp:nvSpPr>
        <dsp:cNvPr id="0" name=""/>
        <dsp:cNvSpPr/>
      </dsp:nvSpPr>
      <dsp:spPr>
        <a:xfrm>
          <a:off x="5987407" y="2298717"/>
          <a:ext cx="1974231" cy="84668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58986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CON título</a:t>
          </a:r>
          <a:endParaRPr lang="es-ES" sz="3200" kern="1200" dirty="0"/>
        </a:p>
      </dsp:txBody>
      <dsp:txXfrm>
        <a:off x="5987407" y="2298717"/>
        <a:ext cx="1974231" cy="846685"/>
      </dsp:txXfrm>
    </dsp:sp>
    <dsp:sp modelId="{36F69558-D813-4538-B8D5-3464ECE4853B}">
      <dsp:nvSpPr>
        <dsp:cNvPr id="0" name=""/>
        <dsp:cNvSpPr/>
      </dsp:nvSpPr>
      <dsp:spPr>
        <a:xfrm>
          <a:off x="5130833" y="3996855"/>
          <a:ext cx="726612" cy="139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/>
        </a:p>
      </dsp:txBody>
      <dsp:txXfrm>
        <a:off x="5130833" y="3996855"/>
        <a:ext cx="726612" cy="139336"/>
      </dsp:txXfrm>
    </dsp:sp>
    <dsp:sp modelId="{865C0331-09C9-4982-91CF-F9C0FC89E2C2}">
      <dsp:nvSpPr>
        <dsp:cNvPr id="0" name=""/>
        <dsp:cNvSpPr/>
      </dsp:nvSpPr>
      <dsp:spPr>
        <a:xfrm>
          <a:off x="5225695" y="3315606"/>
          <a:ext cx="1866749" cy="683816"/>
        </a:xfrm>
        <a:prstGeom prst="rect">
          <a:avLst/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58986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kern="1200" dirty="0" smtClean="0"/>
            <a:t>FP Grado Medio</a:t>
          </a:r>
          <a:endParaRPr lang="es-ES" sz="3200" kern="1200" dirty="0"/>
        </a:p>
      </dsp:txBody>
      <dsp:txXfrm>
        <a:off x="5225695" y="3315606"/>
        <a:ext cx="1866749" cy="683816"/>
      </dsp:txXfrm>
    </dsp:sp>
    <dsp:sp modelId="{E505AC50-FF0A-4236-B400-BF9060B4C670}">
      <dsp:nvSpPr>
        <dsp:cNvPr id="0" name=""/>
        <dsp:cNvSpPr/>
      </dsp:nvSpPr>
      <dsp:spPr>
        <a:xfrm>
          <a:off x="5519525" y="4392001"/>
          <a:ext cx="726612" cy="139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5519525" y="4392001"/>
        <a:ext cx="726612" cy="139336"/>
      </dsp:txXfrm>
    </dsp:sp>
    <dsp:sp modelId="{B13C46E0-3738-482D-92CC-DEBD66019AF9}">
      <dsp:nvSpPr>
        <dsp:cNvPr id="0" name=""/>
        <dsp:cNvSpPr/>
      </dsp:nvSpPr>
      <dsp:spPr>
        <a:xfrm>
          <a:off x="5252128" y="4197219"/>
          <a:ext cx="1818388" cy="856487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58986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FP Grado Superior</a:t>
          </a:r>
          <a:endParaRPr lang="es-ES" sz="2000" kern="1200" dirty="0"/>
        </a:p>
      </dsp:txBody>
      <dsp:txXfrm>
        <a:off x="5252128" y="4197219"/>
        <a:ext cx="1818388" cy="856487"/>
      </dsp:txXfrm>
    </dsp:sp>
    <dsp:sp modelId="{D4313367-00EE-488E-A7B7-7E7F68607BC5}">
      <dsp:nvSpPr>
        <dsp:cNvPr id="0" name=""/>
        <dsp:cNvSpPr/>
      </dsp:nvSpPr>
      <dsp:spPr>
        <a:xfrm>
          <a:off x="4097529" y="5658381"/>
          <a:ext cx="726612" cy="139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4097529" y="5658381"/>
        <a:ext cx="726612" cy="139336"/>
      </dsp:txXfrm>
    </dsp:sp>
    <dsp:sp modelId="{1E07A7B9-18ED-4E30-9698-E13637B71BAB}">
      <dsp:nvSpPr>
        <dsp:cNvPr id="0" name=""/>
        <dsp:cNvSpPr/>
      </dsp:nvSpPr>
      <dsp:spPr>
        <a:xfrm>
          <a:off x="7289768" y="3318331"/>
          <a:ext cx="1229283" cy="717566"/>
        </a:xfrm>
        <a:prstGeom prst="rect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5898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Bachillerato</a:t>
          </a:r>
          <a:endParaRPr lang="es-ES" sz="1800" kern="1200" dirty="0"/>
        </a:p>
      </dsp:txBody>
      <dsp:txXfrm>
        <a:off x="7289768" y="3318331"/>
        <a:ext cx="1229283" cy="717566"/>
      </dsp:txXfrm>
    </dsp:sp>
    <dsp:sp modelId="{E8D9196B-3201-4596-A702-AAC3191EAF43}">
      <dsp:nvSpPr>
        <dsp:cNvPr id="0" name=""/>
        <dsp:cNvSpPr/>
      </dsp:nvSpPr>
      <dsp:spPr>
        <a:xfrm>
          <a:off x="7264472" y="4314527"/>
          <a:ext cx="726612" cy="139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7264472" y="4314527"/>
        <a:ext cx="726612" cy="139336"/>
      </dsp:txXfrm>
    </dsp:sp>
    <dsp:sp modelId="{3BAEEB60-496D-45F9-B680-556D09B0B56B}">
      <dsp:nvSpPr>
        <dsp:cNvPr id="0" name=""/>
        <dsp:cNvSpPr/>
      </dsp:nvSpPr>
      <dsp:spPr>
        <a:xfrm>
          <a:off x="7301079" y="4230969"/>
          <a:ext cx="1206661" cy="86487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5898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Universidad</a:t>
          </a:r>
          <a:endParaRPr lang="es-ES" sz="1800" kern="1200" dirty="0"/>
        </a:p>
      </dsp:txBody>
      <dsp:txXfrm>
        <a:off x="7301079" y="4230969"/>
        <a:ext cx="1206661" cy="864872"/>
      </dsp:txXfrm>
    </dsp:sp>
    <dsp:sp modelId="{43517A78-CB9C-4DAE-AD34-49B11270FEA5}">
      <dsp:nvSpPr>
        <dsp:cNvPr id="0" name=""/>
        <dsp:cNvSpPr/>
      </dsp:nvSpPr>
      <dsp:spPr>
        <a:xfrm>
          <a:off x="4180589" y="5412405"/>
          <a:ext cx="726612" cy="139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4180589" y="5412405"/>
        <a:ext cx="726612" cy="139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4F160-1997-41F8-B3D7-8BD4B8AF72E9}">
      <dsp:nvSpPr>
        <dsp:cNvPr id="0" name=""/>
        <dsp:cNvSpPr/>
      </dsp:nvSpPr>
      <dsp:spPr>
        <a:xfrm>
          <a:off x="0" y="259754"/>
          <a:ext cx="52578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064" tIns="291592" rIns="40806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&gt; 15 años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Haber cursado 3º ESO </a:t>
          </a:r>
          <a:r>
            <a:rPr lang="es-ES" sz="1400" kern="1200" dirty="0" err="1" smtClean="0"/>
            <a:t>exc</a:t>
          </a:r>
          <a:r>
            <a:rPr lang="es-ES" sz="1400" kern="1200" dirty="0" smtClean="0"/>
            <a:t>. 2º ESO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Propuesta ED</a:t>
          </a:r>
          <a:endParaRPr lang="es-ES" sz="1400" kern="1200" dirty="0"/>
        </a:p>
      </dsp:txBody>
      <dsp:txXfrm>
        <a:off x="0" y="259754"/>
        <a:ext cx="5257800" cy="1058400"/>
      </dsp:txXfrm>
    </dsp:sp>
    <dsp:sp modelId="{98286431-533E-478F-AA0A-C85C6D4A2FE3}">
      <dsp:nvSpPr>
        <dsp:cNvPr id="0" name=""/>
        <dsp:cNvSpPr/>
      </dsp:nvSpPr>
      <dsp:spPr>
        <a:xfrm>
          <a:off x="262890" y="53114"/>
          <a:ext cx="3680460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Grado Básico </a:t>
          </a:r>
          <a:r>
            <a:rPr lang="es-ES" sz="1300" kern="1200" dirty="0" smtClean="0">
              <a:sym typeface="Wingdings" panose="05000000000000000000" pitchFamily="2" charset="2"/>
            </a:rPr>
            <a:t> Título de Técnico Básico + Título ESO</a:t>
          </a:r>
          <a:endParaRPr lang="es-ES" sz="1300" kern="1200" dirty="0"/>
        </a:p>
      </dsp:txBody>
      <dsp:txXfrm>
        <a:off x="283065" y="73289"/>
        <a:ext cx="3640110" cy="372930"/>
      </dsp:txXfrm>
    </dsp:sp>
    <dsp:sp modelId="{88EA0115-91C8-4904-9A05-A38230D7035A}">
      <dsp:nvSpPr>
        <dsp:cNvPr id="0" name=""/>
        <dsp:cNvSpPr/>
      </dsp:nvSpPr>
      <dsp:spPr>
        <a:xfrm>
          <a:off x="0" y="1600394"/>
          <a:ext cx="5257800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064" tIns="291592" rIns="40806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Título ESO / Título de Técnico Básico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Prueba acceso &gt; 17 años</a:t>
          </a:r>
          <a:endParaRPr lang="es-ES" sz="1400" kern="1200" dirty="0"/>
        </a:p>
      </dsp:txBody>
      <dsp:txXfrm>
        <a:off x="0" y="1600394"/>
        <a:ext cx="5257800" cy="815850"/>
      </dsp:txXfrm>
    </dsp:sp>
    <dsp:sp modelId="{57F961A0-24C6-4DC8-9A50-C63DD13B4BBF}">
      <dsp:nvSpPr>
        <dsp:cNvPr id="0" name=""/>
        <dsp:cNvSpPr/>
      </dsp:nvSpPr>
      <dsp:spPr>
        <a:xfrm>
          <a:off x="262890" y="1393754"/>
          <a:ext cx="3680460" cy="4132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Grado Medio </a:t>
          </a:r>
          <a:r>
            <a:rPr lang="es-ES" sz="1300" kern="1200" dirty="0" smtClean="0">
              <a:sym typeface="Wingdings" panose="05000000000000000000" pitchFamily="2" charset="2"/>
            </a:rPr>
            <a:t> Título de Técnico</a:t>
          </a:r>
          <a:endParaRPr lang="es-ES" sz="1300" kern="1200" dirty="0"/>
        </a:p>
      </dsp:txBody>
      <dsp:txXfrm>
        <a:off x="283065" y="1413929"/>
        <a:ext cx="3640110" cy="372930"/>
      </dsp:txXfrm>
    </dsp:sp>
    <dsp:sp modelId="{7C253B37-6F20-4C28-86BB-28790252B308}">
      <dsp:nvSpPr>
        <dsp:cNvPr id="0" name=""/>
        <dsp:cNvSpPr/>
      </dsp:nvSpPr>
      <dsp:spPr>
        <a:xfrm>
          <a:off x="0" y="2698485"/>
          <a:ext cx="52578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064" tIns="291592" rIns="40806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Título Bachillerato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Título de Técnico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Prueba acceso &gt; 19 años</a:t>
          </a:r>
          <a:endParaRPr lang="es-ES" sz="1400" kern="1200" dirty="0"/>
        </a:p>
      </dsp:txBody>
      <dsp:txXfrm>
        <a:off x="0" y="2698485"/>
        <a:ext cx="5257800" cy="1058400"/>
      </dsp:txXfrm>
    </dsp:sp>
    <dsp:sp modelId="{8AFFD6C7-04BA-4A55-92E0-2E25BF9D3765}">
      <dsp:nvSpPr>
        <dsp:cNvPr id="0" name=""/>
        <dsp:cNvSpPr/>
      </dsp:nvSpPr>
      <dsp:spPr>
        <a:xfrm>
          <a:off x="262890" y="2491844"/>
          <a:ext cx="3680460" cy="4132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Grado Superior </a:t>
          </a:r>
          <a:r>
            <a:rPr lang="es-ES" sz="1300" kern="1200" dirty="0" smtClean="0">
              <a:sym typeface="Wingdings" panose="05000000000000000000" pitchFamily="2" charset="2"/>
            </a:rPr>
            <a:t> Título de Técnico Superior</a:t>
          </a:r>
          <a:endParaRPr lang="es-ES" sz="1300" kern="1200" dirty="0"/>
        </a:p>
      </dsp:txBody>
      <dsp:txXfrm>
        <a:off x="283065" y="2512019"/>
        <a:ext cx="364011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3C140-D525-429B-95BB-2EB317966EED}">
      <dsp:nvSpPr>
        <dsp:cNvPr id="0" name=""/>
        <dsp:cNvSpPr/>
      </dsp:nvSpPr>
      <dsp:spPr>
        <a:xfrm>
          <a:off x="0" y="15267"/>
          <a:ext cx="8305799" cy="599625"/>
        </a:xfrm>
        <a:prstGeom prst="round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Century Gothic" panose="020B0502020202020204" pitchFamily="34" charset="0"/>
            </a:rPr>
            <a:t>ARTES (no lo tenemos en el IES)</a:t>
          </a:r>
          <a:endParaRPr lang="es-ES" sz="2500" kern="1200" dirty="0">
            <a:latin typeface="Century Gothic" panose="020B0502020202020204" pitchFamily="34" charset="0"/>
          </a:endParaRPr>
        </a:p>
      </dsp:txBody>
      <dsp:txXfrm>
        <a:off x="29271" y="44538"/>
        <a:ext cx="8247257" cy="541083"/>
      </dsp:txXfrm>
    </dsp:sp>
    <dsp:sp modelId="{9B43F242-616A-453A-A24A-68266D9FE126}">
      <dsp:nvSpPr>
        <dsp:cNvPr id="0" name=""/>
        <dsp:cNvSpPr/>
      </dsp:nvSpPr>
      <dsp:spPr>
        <a:xfrm>
          <a:off x="0" y="614892"/>
          <a:ext cx="8305799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Century Gothic" panose="020B0502020202020204" pitchFamily="34" charset="0"/>
            </a:rPr>
            <a:t>Tiene dos vías:</a:t>
          </a:r>
          <a:endParaRPr lang="es-ES" sz="2000" kern="1200" dirty="0">
            <a:latin typeface="Century Gothic" panose="020B0502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Century Gothic" panose="020B0502020202020204" pitchFamily="34" charset="0"/>
            </a:rPr>
            <a:t>Artes Plásticas, Imagen y Diseño</a:t>
          </a:r>
          <a:endParaRPr lang="es-ES" sz="2000" kern="1200" dirty="0">
            <a:latin typeface="Century Gothic" panose="020B0502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Century Gothic" panose="020B0502020202020204" pitchFamily="34" charset="0"/>
            </a:rPr>
            <a:t>Música y Artes Escénicas</a:t>
          </a:r>
          <a:endParaRPr lang="es-ES" sz="2000" kern="1200" dirty="0">
            <a:latin typeface="Century Gothic" panose="020B0502020202020204" pitchFamily="34" charset="0"/>
          </a:endParaRPr>
        </a:p>
      </dsp:txBody>
      <dsp:txXfrm>
        <a:off x="0" y="614892"/>
        <a:ext cx="8305799" cy="1035000"/>
      </dsp:txXfrm>
    </dsp:sp>
    <dsp:sp modelId="{4D37CD92-D8DB-49BF-B2C3-6C314D46CCB8}">
      <dsp:nvSpPr>
        <dsp:cNvPr id="0" name=""/>
        <dsp:cNvSpPr/>
      </dsp:nvSpPr>
      <dsp:spPr>
        <a:xfrm>
          <a:off x="0" y="1649892"/>
          <a:ext cx="8305799" cy="599625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Century Gothic" panose="020B0502020202020204" pitchFamily="34" charset="0"/>
            </a:rPr>
            <a:t>GENERAL (no lo tenemos en el IES)</a:t>
          </a:r>
          <a:endParaRPr lang="es-ES" sz="2500" kern="1200" dirty="0">
            <a:latin typeface="Century Gothic" panose="020B0502020202020204" pitchFamily="34" charset="0"/>
          </a:endParaRPr>
        </a:p>
      </dsp:txBody>
      <dsp:txXfrm>
        <a:off x="29271" y="1679163"/>
        <a:ext cx="8247257" cy="541083"/>
      </dsp:txXfrm>
    </dsp:sp>
    <dsp:sp modelId="{016CB746-9DFE-4C54-86F8-EB18FF912D8C}">
      <dsp:nvSpPr>
        <dsp:cNvPr id="0" name=""/>
        <dsp:cNvSpPr/>
      </dsp:nvSpPr>
      <dsp:spPr>
        <a:xfrm>
          <a:off x="0" y="2321517"/>
          <a:ext cx="8305799" cy="59962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smtClean="0">
              <a:latin typeface="Century Gothic" panose="020B0502020202020204" pitchFamily="34" charset="0"/>
            </a:rPr>
            <a:t>CIENCIAS Y TECNOLOGÍA</a:t>
          </a:r>
          <a:endParaRPr lang="es-ES" sz="2500" kern="1200" dirty="0">
            <a:latin typeface="Century Gothic" panose="020B0502020202020204" pitchFamily="34" charset="0"/>
          </a:endParaRPr>
        </a:p>
      </dsp:txBody>
      <dsp:txXfrm>
        <a:off x="29271" y="2350788"/>
        <a:ext cx="8247257" cy="541083"/>
      </dsp:txXfrm>
    </dsp:sp>
    <dsp:sp modelId="{021461C3-48A9-4B76-B276-41D9EA532165}">
      <dsp:nvSpPr>
        <dsp:cNvPr id="0" name=""/>
        <dsp:cNvSpPr/>
      </dsp:nvSpPr>
      <dsp:spPr>
        <a:xfrm>
          <a:off x="0" y="2993142"/>
          <a:ext cx="8305799" cy="59962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Century Gothic" panose="020B0502020202020204" pitchFamily="34" charset="0"/>
            </a:rPr>
            <a:t>HUMANIDADES Y CIENCIAS SOCIALES</a:t>
          </a:r>
          <a:endParaRPr lang="es-ES" sz="2500" kern="1200" dirty="0">
            <a:latin typeface="Century Gothic" panose="020B0502020202020204" pitchFamily="34" charset="0"/>
          </a:endParaRPr>
        </a:p>
      </dsp:txBody>
      <dsp:txXfrm>
        <a:off x="29271" y="3022413"/>
        <a:ext cx="8247257" cy="541083"/>
      </dsp:txXfrm>
    </dsp:sp>
    <dsp:sp modelId="{B08148F3-E4FF-4F78-8D80-DD3C47CACF67}">
      <dsp:nvSpPr>
        <dsp:cNvPr id="0" name=""/>
        <dsp:cNvSpPr/>
      </dsp:nvSpPr>
      <dsp:spPr>
        <a:xfrm>
          <a:off x="0" y="3592767"/>
          <a:ext cx="8305799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Century Gothic" panose="020B0502020202020204" pitchFamily="34" charset="0"/>
            </a:rPr>
            <a:t>Tiene dos vías:</a:t>
          </a:r>
          <a:endParaRPr lang="es-ES" sz="2000" kern="1200" dirty="0">
            <a:latin typeface="Century Gothic" panose="020B0502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Century Gothic" panose="020B0502020202020204" pitchFamily="34" charset="0"/>
            </a:rPr>
            <a:t>Humanidades</a:t>
          </a:r>
          <a:endParaRPr lang="es-ES" sz="2000" kern="1200" dirty="0">
            <a:latin typeface="Century Gothic" panose="020B0502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Century Gothic" panose="020B0502020202020204" pitchFamily="34" charset="0"/>
            </a:rPr>
            <a:t>Ciencias Sociales</a:t>
          </a:r>
          <a:endParaRPr lang="es-ES" sz="2000" kern="1200" dirty="0">
            <a:latin typeface="Century Gothic" panose="020B0502020202020204" pitchFamily="34" charset="0"/>
          </a:endParaRPr>
        </a:p>
      </dsp:txBody>
      <dsp:txXfrm>
        <a:off x="0" y="3592767"/>
        <a:ext cx="8305799" cy="103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54D3E-C7A0-4D27-B2B2-1CFD65CE7ACF}">
      <dsp:nvSpPr>
        <dsp:cNvPr id="0" name=""/>
        <dsp:cNvSpPr/>
      </dsp:nvSpPr>
      <dsp:spPr>
        <a:xfrm>
          <a:off x="0" y="16934"/>
          <a:ext cx="4875909" cy="71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entury Gothic" panose="020B0502020202020204" pitchFamily="34" charset="0"/>
            </a:rPr>
            <a:t>BACHILLERATO 60%</a:t>
          </a:r>
        </a:p>
      </dsp:txBody>
      <dsp:txXfrm>
        <a:off x="34726" y="51660"/>
        <a:ext cx="4806457" cy="641908"/>
      </dsp:txXfrm>
    </dsp:sp>
    <dsp:sp modelId="{379139E1-FE2F-4EFC-8451-888CB28C4106}">
      <dsp:nvSpPr>
        <dsp:cNvPr id="0" name=""/>
        <dsp:cNvSpPr/>
      </dsp:nvSpPr>
      <dsp:spPr>
        <a:xfrm>
          <a:off x="0" y="728294"/>
          <a:ext cx="4875909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1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Century Gothic" panose="020B0502020202020204" pitchFamily="34" charset="0"/>
            </a:rPr>
            <a:t>Media 1º y 2º</a:t>
          </a:r>
        </a:p>
      </dsp:txBody>
      <dsp:txXfrm>
        <a:off x="0" y="728294"/>
        <a:ext cx="4875909" cy="629280"/>
      </dsp:txXfrm>
    </dsp:sp>
    <dsp:sp modelId="{16664B02-C16F-4305-B028-443AE20B1429}">
      <dsp:nvSpPr>
        <dsp:cNvPr id="0" name=""/>
        <dsp:cNvSpPr/>
      </dsp:nvSpPr>
      <dsp:spPr>
        <a:xfrm>
          <a:off x="0" y="1357574"/>
          <a:ext cx="4875909" cy="7113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latin typeface="Century Gothic" panose="020B0502020202020204" pitchFamily="34" charset="0"/>
            </a:rPr>
            <a:t>FASE OBLIGATORIA 40%</a:t>
          </a:r>
          <a:endParaRPr lang="es-ES" sz="2000" kern="1200" dirty="0">
            <a:latin typeface="Century Gothic" panose="020B0502020202020204" pitchFamily="34" charset="0"/>
          </a:endParaRPr>
        </a:p>
      </dsp:txBody>
      <dsp:txXfrm>
        <a:off x="34726" y="1392300"/>
        <a:ext cx="4806457" cy="641908"/>
      </dsp:txXfrm>
    </dsp:sp>
    <dsp:sp modelId="{E0897E0E-FFDC-4369-87D3-B47D94F53CA4}">
      <dsp:nvSpPr>
        <dsp:cNvPr id="0" name=""/>
        <dsp:cNvSpPr/>
      </dsp:nvSpPr>
      <dsp:spPr>
        <a:xfrm>
          <a:off x="0" y="2068934"/>
          <a:ext cx="4875909" cy="110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1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Century Gothic" panose="020B0502020202020204" pitchFamily="34" charset="0"/>
            </a:rPr>
            <a:t>Lengua</a:t>
          </a:r>
          <a:endParaRPr lang="es-ES" sz="1600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Century Gothic" panose="020B0502020202020204" pitchFamily="34" charset="0"/>
            </a:rPr>
            <a:t>Historia de España</a:t>
          </a:r>
          <a:endParaRPr lang="es-ES" sz="1600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Century Gothic" panose="020B0502020202020204" pitchFamily="34" charset="0"/>
            </a:rPr>
            <a:t>Inglés</a:t>
          </a:r>
          <a:endParaRPr lang="es-ES" sz="1600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Century Gothic" panose="020B0502020202020204" pitchFamily="34" charset="0"/>
            </a:rPr>
            <a:t>Obligatoria de modalidad</a:t>
          </a:r>
          <a:endParaRPr lang="es-ES" sz="1600" kern="1200" dirty="0">
            <a:latin typeface="Century Gothic" panose="020B0502020202020204" pitchFamily="34" charset="0"/>
          </a:endParaRPr>
        </a:p>
      </dsp:txBody>
      <dsp:txXfrm>
        <a:off x="0" y="2068934"/>
        <a:ext cx="4875909" cy="1101240"/>
      </dsp:txXfrm>
    </dsp:sp>
    <dsp:sp modelId="{FF0A8FD0-B932-4AA0-9A45-5F1EBAC9D4AF}">
      <dsp:nvSpPr>
        <dsp:cNvPr id="0" name=""/>
        <dsp:cNvSpPr/>
      </dsp:nvSpPr>
      <dsp:spPr>
        <a:xfrm>
          <a:off x="0" y="3170174"/>
          <a:ext cx="4875909" cy="711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latin typeface="Century Gothic" panose="020B0502020202020204" pitchFamily="34" charset="0"/>
            </a:rPr>
            <a:t>FASE </a:t>
          </a:r>
          <a:r>
            <a:rPr lang="es-ES" sz="2000" kern="1200" dirty="0" smtClean="0">
              <a:latin typeface="Century Gothic" panose="020B0502020202020204" pitchFamily="34" charset="0"/>
            </a:rPr>
            <a:t>VOLUNTARIA </a:t>
          </a:r>
          <a:endParaRPr lang="es-ES" sz="2000" kern="1200" dirty="0">
            <a:latin typeface="Century Gothic" panose="020B0502020202020204" pitchFamily="34" charset="0"/>
          </a:endParaRPr>
        </a:p>
      </dsp:txBody>
      <dsp:txXfrm>
        <a:off x="34726" y="3204900"/>
        <a:ext cx="4806457" cy="641908"/>
      </dsp:txXfrm>
    </dsp:sp>
    <dsp:sp modelId="{8629878E-63F9-46B1-9013-016C7804CFAD}">
      <dsp:nvSpPr>
        <dsp:cNvPr id="0" name=""/>
        <dsp:cNvSpPr/>
      </dsp:nvSpPr>
      <dsp:spPr>
        <a:xfrm>
          <a:off x="0" y="3881535"/>
          <a:ext cx="4875909" cy="82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1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Century Gothic" panose="020B0502020202020204" pitchFamily="34" charset="0"/>
            </a:rPr>
            <a:t>Materias de opción (máx. 4 materias)</a:t>
          </a:r>
          <a:endParaRPr lang="es-ES" sz="1600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Century Gothic" panose="020B0502020202020204" pitchFamily="34" charset="0"/>
            </a:rPr>
            <a:t>Eligen las dos mejores notas</a:t>
          </a:r>
          <a:endParaRPr lang="es-ES" sz="1600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Century Gothic" panose="020B0502020202020204" pitchFamily="34" charset="0"/>
            </a:rPr>
            <a:t>Ponderaciones de la universidad</a:t>
          </a:r>
          <a:endParaRPr lang="es-ES" sz="1600" kern="1200" dirty="0">
            <a:latin typeface="Century Gothic" panose="020B0502020202020204" pitchFamily="34" charset="0"/>
          </a:endParaRPr>
        </a:p>
      </dsp:txBody>
      <dsp:txXfrm>
        <a:off x="0" y="3881535"/>
        <a:ext cx="4875909" cy="825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0E24A-DC9D-4F46-9EF3-0FF1203C1927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5620F-1B44-4F57-943E-EC01DD7693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51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5620F-1B44-4F57-943E-EC01DD7693AB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90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213E0-21D2-427B-8EAB-22D1C663626C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48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00A2-712F-4C7F-9CA1-6D9FFF39FBF0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31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8F1E-68C3-4D1A-A737-D344C408CB74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39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B90F3-6408-4444-B78A-AE76DFBC7920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05D05-244D-4585-A209-3B686E5EA21E}" type="datetime1">
              <a:rPr lang="en-US" smtClean="0"/>
              <a:t>6/7/2022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37F9-0F50-4782-833F-4C7F34321FE4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480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2424-8176-49BA-8A1A-1E5F055B3A2D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60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8840-B29D-414B-A725-CE25EAFBE485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41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429-DA9E-489D-B1D9-6C82CCD11A38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922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02D1-6CC9-4A49-BED0-8EC15DC699DC}" type="datetime1">
              <a:rPr lang="en-US" smtClean="0"/>
              <a:t>6/7/2022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08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494C-01C9-40D2-B778-429BEB795F8C}" type="datetime1">
              <a:rPr lang="en-US" smtClean="0"/>
              <a:t>6/7/2022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90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077-46BC-4B90-AAEB-11E62A53F754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607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12AF-F615-4F67-80A3-52297D191CD7}" type="datetime1">
              <a:rPr lang="en-US" smtClean="0"/>
              <a:t>6/7/2022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07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6449-DFC3-4DB4-A8FA-C5E951FA67CF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215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9CEA-90E3-4C33-9738-A4E89E9DCA5C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937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2190-41EA-4651-A02F-B8B28D494073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319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C229-66C5-4AF8-9416-EF31F1D65D97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39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33DB-59DE-4F10-A6CB-05B062AA90EE}" type="datetime1">
              <a:rPr lang="en-US" smtClean="0"/>
              <a:t>6/7/2022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C277F-4830-44EF-80FA-6381B447DD55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71996E-B214-410D-86F9-B3AA3A958F06}" type="datetime1">
              <a:rPr lang="en-US" smtClean="0"/>
              <a:t>6/7/2022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BDA4-07A0-4F92-B91B-3381657DE9CD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8614-9960-4877-9DE7-9F641945A102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B4A4-F2E8-42E3-88C6-A5F13362FC34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41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585C-085E-446B-BE66-43253033CF52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C23928-6079-42DE-B17E-D25CA1CE4FCF}" type="datetime1">
              <a:rPr lang="en-US" smtClean="0"/>
              <a:t>6/7/2022</a:t>
            </a:fld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0B122A1-3F4D-4A0F-ADD1-8FB2A512DA99}" type="datetime1">
              <a:rPr lang="en-US" smtClean="0"/>
              <a:t>6/7/2022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F97B-C900-4CC3-8551-DBF8A1B9FA85}" type="datetime1">
              <a:rPr lang="en-US" smtClean="0"/>
              <a:t>6/7/2022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B26D-B888-4844-AF92-2013FE5FB882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6DB6-06F5-48B1-A9B5-37A2EF1D6B5A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48D9-512C-431F-B694-55A3AA2ABADD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7F1C-0559-462E-B5EB-589C20817D84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C564-8DC7-4270-B88A-B2FB216EBF27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9D1C-69E6-4254-9CB9-3F741212284E}" type="datetime1">
              <a:rPr lang="en-US" smtClean="0"/>
              <a:t>6/7/2022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6DDD-F4BB-4F78-8B55-AE980CA2039B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92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884E-EEE1-428C-BE6A-9D53911A9093}" type="datetime1">
              <a:rPr lang="en-US" smtClean="0"/>
              <a:t>6/7/2022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08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B4D8-6B60-4483-8CA7-F04C58AD42DE}" type="datetime1">
              <a:rPr lang="en-US" smtClean="0"/>
              <a:t>6/7/2022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90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854B-9854-4AB8-B1AC-321E0259A2A5}" type="datetime1">
              <a:rPr lang="en-US" smtClean="0"/>
              <a:t>6/7/2022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0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F7AC-98FA-4819-9077-479F059E878D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21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3B7A-76F4-48CA-AF7E-3811F23E1736}" type="datetime1">
              <a:rPr lang="en-US" smtClean="0"/>
              <a:t>6/7/2022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93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5CAF-DD5B-4196-82C1-55AA568B778A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52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7E01F-BEF8-4B58-8C2B-276CF003F5C3}" type="datetime1">
              <a:rPr lang="en-US" smtClean="0"/>
              <a:t>6/7/2022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52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BF307B-1BCF-4AD4-9939-B6ECBF8454F8}" type="datetime1">
              <a:rPr lang="en-US" smtClean="0"/>
              <a:t>6/7/2022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2151697"/>
            <a:ext cx="574383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5"/>
              </a:spcBef>
            </a:pPr>
            <a:r>
              <a:rPr sz="4400" spc="985" dirty="0">
                <a:latin typeface="Ravie" panose="04040805050809020602" pitchFamily="82" charset="0"/>
                <a:cs typeface="Palatino Linotype"/>
              </a:rPr>
              <a:t>O</a:t>
            </a:r>
            <a:r>
              <a:rPr sz="4400" spc="844" dirty="0">
                <a:latin typeface="Ravie" panose="04040805050809020602" pitchFamily="82" charset="0"/>
                <a:cs typeface="Palatino Linotype"/>
              </a:rPr>
              <a:t>R</a:t>
            </a:r>
            <a:r>
              <a:rPr sz="4400" spc="500" dirty="0">
                <a:latin typeface="Ravie" panose="04040805050809020602" pitchFamily="82" charset="0"/>
                <a:cs typeface="Palatino Linotype"/>
              </a:rPr>
              <a:t>IE</a:t>
            </a:r>
            <a:r>
              <a:rPr sz="4400" spc="885" dirty="0">
                <a:latin typeface="Ravie" panose="04040805050809020602" pitchFamily="82" charset="0"/>
                <a:cs typeface="Palatino Linotype"/>
              </a:rPr>
              <a:t>N</a:t>
            </a:r>
            <a:r>
              <a:rPr sz="4400" spc="1165" dirty="0">
                <a:latin typeface="Ravie" panose="04040805050809020602" pitchFamily="82" charset="0"/>
                <a:cs typeface="Palatino Linotype"/>
              </a:rPr>
              <a:t>T</a:t>
            </a:r>
            <a:r>
              <a:rPr sz="4400" spc="620" dirty="0">
                <a:latin typeface="Ravie" panose="04040805050809020602" pitchFamily="82" charset="0"/>
                <a:cs typeface="Palatino Linotype"/>
              </a:rPr>
              <a:t>A</a:t>
            </a:r>
            <a:r>
              <a:rPr sz="4400" spc="204" dirty="0">
                <a:latin typeface="Ravie" panose="04040805050809020602" pitchFamily="82" charset="0"/>
                <a:cs typeface="Palatino Linotype"/>
              </a:rPr>
              <a:t>CIÓN  </a:t>
            </a:r>
            <a:r>
              <a:rPr sz="4400" spc="640" dirty="0">
                <a:latin typeface="Ravie" panose="04040805050809020602" pitchFamily="82" charset="0"/>
                <a:cs typeface="Palatino Linotype"/>
              </a:rPr>
              <a:t>ACADÉMICA</a:t>
            </a:r>
            <a:endParaRPr sz="4400" dirty="0">
              <a:latin typeface="Ravie" panose="04040805050809020602" pitchFamily="82" charset="0"/>
              <a:cs typeface="Palatino Linotyp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0937" y="3962400"/>
            <a:ext cx="2259555" cy="10591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405" algn="ctr">
              <a:lnSpc>
                <a:spcPct val="120000"/>
              </a:lnSpc>
              <a:spcBef>
                <a:spcPts val="95"/>
              </a:spcBef>
            </a:pPr>
            <a:r>
              <a:rPr lang="es-ES" sz="2800" spc="-33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Dubai Medium" panose="020B0603030403030204" pitchFamily="34" charset="-78"/>
              </a:rPr>
              <a:t>4º ESO</a:t>
            </a:r>
          </a:p>
          <a:p>
            <a:pPr marL="12700" marR="5080" indent="65405" algn="ctr">
              <a:lnSpc>
                <a:spcPct val="120000"/>
              </a:lnSpc>
              <a:spcBef>
                <a:spcPts val="95"/>
              </a:spcBef>
            </a:pPr>
            <a:r>
              <a:rPr sz="2800" spc="-95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Dubai Medium" panose="020B0603030403030204" pitchFamily="34" charset="-78"/>
              </a:rPr>
              <a:t> </a:t>
            </a:r>
            <a:r>
              <a:rPr lang="es-ES" sz="2800" spc="-24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Dubai Medium" panose="020B0603030403030204" pitchFamily="34" charset="-78"/>
              </a:rPr>
              <a:t>Curso 22/23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Dubai Medium" panose="020B0603030403030204" pitchFamily="34" charset="-78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57165"/>
            <a:ext cx="3047999" cy="1247774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5" t="27582" r="31528" b="23122"/>
          <a:stretch/>
        </p:blipFill>
        <p:spPr bwMode="auto">
          <a:xfrm>
            <a:off x="762000" y="1219200"/>
            <a:ext cx="7701914" cy="50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33" y="304800"/>
            <a:ext cx="1852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0239" y="107283"/>
            <a:ext cx="1858960" cy="7683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904" y="851933"/>
            <a:ext cx="7744496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 indent="-672465">
              <a:lnSpc>
                <a:spcPct val="100000"/>
              </a:lnSpc>
              <a:spcBef>
                <a:spcPts val="95"/>
              </a:spcBef>
              <a:tabLst>
                <a:tab pos="880744" algn="l"/>
                <a:tab pos="3210560" algn="l"/>
              </a:tabLst>
            </a:pPr>
            <a:r>
              <a:rPr lang="es-ES" sz="3600" spc="1135" dirty="0" smtClean="0">
                <a:latin typeface="Ravie" panose="04040805050809020602" pitchFamily="82" charset="0"/>
              </a:rPr>
              <a:t>5. BACHILLERATO</a:t>
            </a:r>
            <a:endParaRPr sz="3600" dirty="0">
              <a:latin typeface="Ravie" panose="04040805050809020602" pitchFamily="8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1774871"/>
            <a:ext cx="8458199" cy="4231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Duración </a:t>
            </a:r>
            <a:r>
              <a:rPr sz="2000" spc="-5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de</a:t>
            </a: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dos</a:t>
            </a:r>
            <a:r>
              <a:rPr sz="2000" b="1" spc="-2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es-ES" sz="2000" b="1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cursos</a:t>
            </a:r>
            <a:r>
              <a:rPr lang="es-ES" sz="2000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. 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s-ES" sz="2000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Se puede </a:t>
            </a:r>
            <a:r>
              <a:rPr lang="es-ES" sz="2000" b="1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repetir</a:t>
            </a:r>
            <a:r>
              <a:rPr lang="es-ES" sz="2000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 una vez cada curso (cuatro convocatorias máx.). 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s-ES" sz="2000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Matriculación parcial en 2º Bachillerato.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s-ES" sz="2000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Se puede cambiar de </a:t>
            </a:r>
            <a:r>
              <a:rPr lang="es-ES" sz="2000" b="1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modalidad</a:t>
            </a:r>
            <a:r>
              <a:rPr lang="es-ES" sz="2000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:</a:t>
            </a:r>
          </a:p>
          <a:p>
            <a:pPr marL="927100" marR="5080" lvl="1" indent="-457200" algn="just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s-ES" sz="2000" b="1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Repitiendo </a:t>
            </a:r>
            <a:r>
              <a:rPr lang="es-ES" sz="2000" b="1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1º </a:t>
            </a:r>
            <a:r>
              <a:rPr lang="es-ES" sz="2000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en una nueva modalidad (&gt; 2 suspensas). </a:t>
            </a:r>
          </a:p>
          <a:p>
            <a:pPr marL="927100" marR="5080" lvl="1" indent="-457200" algn="just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s-ES" sz="2000" b="1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Cambiando en 2º </a:t>
            </a:r>
            <a:r>
              <a:rPr lang="es-ES" sz="2000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a una nueva modalidad: las asignaturas de modalidad de 1º que no se han cursado, aparecerán como pendientes y se deberán </a:t>
            </a:r>
            <a:r>
              <a:rPr lang="es-ES" sz="2000" b="1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recuperar</a:t>
            </a:r>
            <a:r>
              <a:rPr lang="es-ES" sz="2000" spc="-5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Calibri"/>
              </a:rPr>
              <a:t>.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1377"/>
            <a:ext cx="7718425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10263194"/>
              </p:ext>
            </p:extLst>
          </p:nvPr>
        </p:nvGraphicFramePr>
        <p:xfrm>
          <a:off x="381001" y="1529165"/>
          <a:ext cx="8305799" cy="464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3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2924" y="0"/>
            <a:ext cx="1858956" cy="768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7023" y="221381"/>
            <a:ext cx="555377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3268345" algn="l"/>
                <a:tab pos="3940810" algn="l"/>
                <a:tab pos="4424045" algn="l"/>
              </a:tabLst>
            </a:pPr>
            <a:r>
              <a:rPr lang="es-ES" sz="2800" spc="650" dirty="0" smtClean="0">
                <a:latin typeface="Ravie" panose="04040805050809020602" pitchFamily="82" charset="0"/>
              </a:rPr>
              <a:t>BACHILLERATO</a:t>
            </a:r>
            <a:endParaRPr sz="2800" dirty="0">
              <a:latin typeface="Ravie" panose="04040805050809020602" pitchFamily="82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61518"/>
              </p:ext>
            </p:extLst>
          </p:nvPr>
        </p:nvGraphicFramePr>
        <p:xfrm>
          <a:off x="457200" y="768349"/>
          <a:ext cx="8305800" cy="5876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170"/>
                <a:gridCol w="2402876"/>
                <a:gridCol w="2402878"/>
                <a:gridCol w="2402876"/>
              </a:tblGrid>
              <a:tr h="28534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dirty="0">
                          <a:latin typeface="Century Gothic" panose="020B0502020202020204" pitchFamily="34" charset="0"/>
                        </a:rPr>
                        <a:t>1º</a:t>
                      </a:r>
                      <a:r>
                        <a:rPr sz="1600" spc="-3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600" spc="-5" dirty="0">
                          <a:latin typeface="Century Gothic" panose="020B0502020202020204" pitchFamily="34" charset="0"/>
                        </a:rPr>
                        <a:t>Bachillerato</a:t>
                      </a:r>
                      <a:endParaRPr sz="1600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8513"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HUMANIDADES Y CIENCIAS SOCIALES</a:t>
                      </a:r>
                      <a:endParaRPr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71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7321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b="1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s-ES" sz="1200" b="1" dirty="0" smtClean="0">
                          <a:latin typeface="Century Gothic" panose="020B0502020202020204" pitchFamily="34" charset="0"/>
                        </a:rPr>
                        <a:t>CIENCIAS Y TECNOLOGÍA</a:t>
                      </a:r>
                      <a:endParaRPr sz="1200" b="1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>
                    <a:solidFill>
                      <a:srgbClr val="92D050"/>
                    </a:solidFill>
                  </a:tcPr>
                </a:tc>
              </a:tr>
              <a:tr h="472797">
                <a:tc>
                  <a:txBody>
                    <a:bodyPr/>
                    <a:lstStyle/>
                    <a:p>
                      <a:pPr marL="23495" indent="0" algn="ctr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None/>
                      </a:pPr>
                      <a:endParaRPr sz="1200" b="1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HUMANIDADES</a:t>
                      </a:r>
                      <a:endParaRPr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7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CIENCIAS SOCIALES</a:t>
                      </a:r>
                    </a:p>
                  </a:txBody>
                  <a:tcPr marL="0" marR="0" marT="57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6395" indent="-342900" algn="ctr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Char char="Ø"/>
                      </a:pPr>
                      <a:endParaRPr lang="es-ES" sz="1400" dirty="0" smtClean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>
                    <a:solidFill>
                      <a:srgbClr val="92D050"/>
                    </a:solidFill>
                  </a:tcPr>
                </a:tc>
              </a:tr>
              <a:tr h="1170480">
                <a:tc>
                  <a:txBody>
                    <a:bodyPr/>
                    <a:lstStyle/>
                    <a:p>
                      <a:pPr marL="23495" indent="0" algn="ctr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MATERIAS COMUNES</a:t>
                      </a:r>
                      <a:endParaRPr sz="1200" b="1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366395" indent="-342900" algn="l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sz="1200" dirty="0" err="1" smtClean="0">
                          <a:latin typeface="Century Gothic" panose="020B0502020202020204" pitchFamily="34" charset="0"/>
                        </a:rPr>
                        <a:t>Lengua</a:t>
                      </a:r>
                      <a:r>
                        <a:rPr sz="1200" spc="-5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dirty="0" smtClean="0"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sz="1200" spc="-25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spc="-10" dirty="0" err="1" smtClean="0">
                          <a:latin typeface="Century Gothic" panose="020B0502020202020204" pitchFamily="34" charset="0"/>
                        </a:rPr>
                        <a:t>literatura</a:t>
                      </a:r>
                      <a:r>
                        <a:rPr sz="1200" spc="-6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spc="-5" dirty="0" smtClean="0">
                          <a:latin typeface="Century Gothic" panose="020B0502020202020204" pitchFamily="34" charset="0"/>
                        </a:rPr>
                        <a:t>(4)</a:t>
                      </a:r>
                      <a:endParaRPr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366395" indent="-342900" algn="l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Primera</a:t>
                      </a:r>
                      <a:r>
                        <a:rPr sz="1200" spc="-3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dirty="0" err="1" smtClean="0">
                          <a:latin typeface="Century Gothic" panose="020B0502020202020204" pitchFamily="34" charset="0"/>
                        </a:rPr>
                        <a:t>Lengua</a:t>
                      </a:r>
                      <a:r>
                        <a:rPr sz="1200" spc="-4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Extranjera</a:t>
                      </a:r>
                      <a:r>
                        <a:rPr sz="1200" spc="-5" dirty="0" smtClean="0"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sz="1200" spc="-3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Inglés</a:t>
                      </a:r>
                      <a:r>
                        <a:rPr sz="1200" spc="-5" dirty="0" smtClean="0">
                          <a:latin typeface="Century Gothic" panose="020B0502020202020204" pitchFamily="34" charset="0"/>
                        </a:rPr>
                        <a:t> (4)</a:t>
                      </a:r>
                      <a:endParaRPr lang="es-ES" sz="1200" spc="-5" dirty="0" smtClean="0">
                        <a:latin typeface="Century Gothic" panose="020B0502020202020204" pitchFamily="34" charset="0"/>
                      </a:endParaRPr>
                    </a:p>
                    <a:p>
                      <a:pPr marL="366395" marR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19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Filosofía</a:t>
                      </a:r>
                      <a:r>
                        <a:rPr lang="es-ES" sz="1200" spc="-5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(3)</a:t>
                      </a:r>
                      <a:endParaRPr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366395" indent="-342900" algn="l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Educación</a:t>
                      </a:r>
                      <a:r>
                        <a:rPr sz="1200" spc="-6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Física</a:t>
                      </a: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 (2)</a:t>
                      </a:r>
                      <a:endParaRPr sz="1200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6395" indent="-342900" algn="l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Lengua</a:t>
                      </a:r>
                      <a:r>
                        <a:rPr lang="es-ES" sz="1200" spc="-5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s-ES" sz="1200" spc="-25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10" dirty="0" smtClean="0">
                          <a:latin typeface="Century Gothic" panose="020B0502020202020204" pitchFamily="34" charset="0"/>
                        </a:rPr>
                        <a:t>literatura</a:t>
                      </a:r>
                      <a:r>
                        <a:rPr lang="es-ES" sz="1200" spc="-6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(4)</a:t>
                      </a:r>
                      <a:endParaRPr lang="es-E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366395" indent="-342900" algn="l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Primera</a:t>
                      </a:r>
                      <a:r>
                        <a:rPr lang="es-ES" sz="1200" spc="-3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Lengua</a:t>
                      </a:r>
                      <a:r>
                        <a:rPr lang="es-ES" sz="1200" spc="-4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Extranjera,</a:t>
                      </a:r>
                      <a:r>
                        <a:rPr lang="es-ES" sz="1200" spc="-3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Inglés (4)</a:t>
                      </a:r>
                    </a:p>
                    <a:p>
                      <a:pPr marL="366395" marR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19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Filosofía</a:t>
                      </a:r>
                      <a:r>
                        <a:rPr lang="es-ES" sz="1200" spc="-5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(3)</a:t>
                      </a:r>
                      <a:endParaRPr lang="es-E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366395" indent="-342900" algn="l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Educación</a:t>
                      </a:r>
                      <a:r>
                        <a:rPr lang="es-ES" sz="1200" spc="-6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Física (2)</a:t>
                      </a:r>
                      <a:endParaRPr lang="es-ES" sz="1200" dirty="0" smtClean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6395" indent="-342900" algn="l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Lengua</a:t>
                      </a:r>
                      <a:r>
                        <a:rPr lang="es-ES" sz="1200" spc="-5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s-ES" sz="1200" spc="-25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10" dirty="0" smtClean="0">
                          <a:latin typeface="Century Gothic" panose="020B0502020202020204" pitchFamily="34" charset="0"/>
                        </a:rPr>
                        <a:t>literatura</a:t>
                      </a:r>
                      <a:r>
                        <a:rPr lang="es-ES" sz="1200" spc="-6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(4)</a:t>
                      </a:r>
                      <a:endParaRPr lang="es-E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366395" indent="-342900" algn="l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Primera</a:t>
                      </a:r>
                      <a:r>
                        <a:rPr lang="es-ES" sz="1200" spc="-3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Lengua</a:t>
                      </a:r>
                      <a:r>
                        <a:rPr lang="es-ES" sz="1200" spc="-4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Extranjera,</a:t>
                      </a:r>
                      <a:r>
                        <a:rPr lang="es-ES" sz="1200" spc="-3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Inglés (4)</a:t>
                      </a:r>
                    </a:p>
                    <a:p>
                      <a:pPr marL="366395" marR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19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Filosofía</a:t>
                      </a:r>
                      <a:r>
                        <a:rPr lang="es-ES" sz="1200" spc="-5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(3)</a:t>
                      </a:r>
                      <a:endParaRPr lang="es-E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366395" indent="-342900" algn="l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Educación</a:t>
                      </a:r>
                      <a:r>
                        <a:rPr lang="es-ES" sz="1200" spc="-6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Física (2)</a:t>
                      </a:r>
                      <a:endParaRPr lang="es-ES" sz="1200" dirty="0" smtClean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>
                    <a:solidFill>
                      <a:srgbClr val="92D050"/>
                    </a:solidFill>
                  </a:tcPr>
                </a:tc>
              </a:tr>
              <a:tr h="1475879">
                <a:tc>
                  <a:txBody>
                    <a:bodyPr/>
                    <a:lstStyle/>
                    <a:p>
                      <a:pPr marL="23495" indent="0" algn="ctr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MATERIAS</a:t>
                      </a:r>
                      <a:r>
                        <a:rPr lang="es-ES" sz="1200" baseline="0" dirty="0" smtClean="0">
                          <a:latin typeface="Century Gothic" panose="020B0502020202020204" pitchFamily="34" charset="0"/>
                        </a:rPr>
                        <a:t> DE MODALIDAD (4)</a:t>
                      </a:r>
                      <a:endParaRPr sz="1200" b="1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194945" indent="-17145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Latín</a:t>
                      </a:r>
                      <a:r>
                        <a:rPr sz="1200" spc="-65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dirty="0">
                          <a:latin typeface="Century Gothic" panose="020B0502020202020204" pitchFamily="34" charset="0"/>
                        </a:rPr>
                        <a:t>I</a:t>
                      </a:r>
                    </a:p>
                    <a:p>
                      <a:pPr marL="194945" indent="-17145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Griego</a:t>
                      </a:r>
                      <a:r>
                        <a:rPr sz="1200" spc="-4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dirty="0">
                          <a:latin typeface="Century Gothic" panose="020B0502020202020204" pitchFamily="34" charset="0"/>
                        </a:rPr>
                        <a:t>I</a:t>
                      </a:r>
                    </a:p>
                    <a:p>
                      <a:pPr marL="194945" indent="-171450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Historia</a:t>
                      </a:r>
                      <a:r>
                        <a:rPr sz="1200" spc="-25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dirty="0">
                          <a:latin typeface="Century Gothic" panose="020B0502020202020204" pitchFamily="34" charset="0"/>
                        </a:rPr>
                        <a:t>del</a:t>
                      </a:r>
                      <a:r>
                        <a:rPr sz="1200" spc="-2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dirty="0">
                          <a:latin typeface="Century Gothic" panose="020B0502020202020204" pitchFamily="34" charset="0"/>
                        </a:rPr>
                        <a:t>Mundo</a:t>
                      </a:r>
                      <a:r>
                        <a:rPr sz="1200" spc="-4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spc="-5" dirty="0">
                          <a:latin typeface="Century Gothic" panose="020B0502020202020204" pitchFamily="34" charset="0"/>
                        </a:rPr>
                        <a:t>Contemporáneo</a:t>
                      </a:r>
                      <a:endParaRPr sz="1200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945" indent="-17145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Matemáticas</a:t>
                      </a:r>
                      <a:r>
                        <a:rPr sz="1200" spc="-15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15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aplicadas</a:t>
                      </a:r>
                      <a:r>
                        <a:rPr sz="1200" spc="-15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15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dirty="0" smtClean="0">
                          <a:latin typeface="Century Gothic" panose="020B0502020202020204" pitchFamily="34" charset="0"/>
                        </a:rPr>
                        <a:t>a </a:t>
                      </a:r>
                      <a:r>
                        <a:rPr sz="1200" dirty="0">
                          <a:latin typeface="Century Gothic" panose="020B0502020202020204" pitchFamily="34" charset="0"/>
                        </a:rPr>
                        <a:t>las </a:t>
                      </a: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Ciencias</a:t>
                      </a:r>
                      <a:r>
                        <a:rPr lang="es-ES" sz="1200" spc="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Sociales</a:t>
                      </a:r>
                      <a:r>
                        <a:rPr sz="1200" spc="-15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dirty="0" smtClean="0">
                          <a:latin typeface="Century Gothic" panose="020B0502020202020204" pitchFamily="34" charset="0"/>
                        </a:rPr>
                        <a:t>I</a:t>
                      </a:r>
                      <a:endParaRPr lang="es-E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194945" marR="0" indent="-171450" defTabSz="914400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Economía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  <a:p>
                      <a:pPr marL="194945" indent="-171450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Historia</a:t>
                      </a:r>
                      <a:r>
                        <a:rPr sz="1200" spc="-25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dirty="0">
                          <a:latin typeface="Century Gothic" panose="020B0502020202020204" pitchFamily="34" charset="0"/>
                        </a:rPr>
                        <a:t>del</a:t>
                      </a:r>
                      <a:r>
                        <a:rPr sz="1200" spc="-2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spc="-2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dirty="0" err="1" smtClean="0">
                          <a:latin typeface="Century Gothic" panose="020B0502020202020204" pitchFamily="34" charset="0"/>
                        </a:rPr>
                        <a:t>Mundo</a:t>
                      </a:r>
                      <a:r>
                        <a:rPr sz="1200" spc="-4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Contemporáneo</a:t>
                      </a:r>
                      <a:endParaRPr sz="1200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945" indent="-17145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Matemáticas</a:t>
                      </a:r>
                      <a:r>
                        <a:rPr sz="1200" spc="-5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dirty="0">
                          <a:latin typeface="Century Gothic" panose="020B0502020202020204" pitchFamily="34" charset="0"/>
                        </a:rPr>
                        <a:t>I</a:t>
                      </a:r>
                    </a:p>
                    <a:p>
                      <a:pPr marL="194945" indent="-17145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sz="1200" spc="-5" dirty="0" err="1" smtClean="0">
                          <a:latin typeface="Century Gothic" panose="020B0502020202020204" pitchFamily="34" charset="0"/>
                        </a:rPr>
                        <a:t>Física</a:t>
                      </a:r>
                      <a:r>
                        <a:rPr sz="1200" spc="-2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dirty="0"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sz="1200" spc="-2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200" spc="-5" dirty="0">
                          <a:latin typeface="Century Gothic" panose="020B0502020202020204" pitchFamily="34" charset="0"/>
                        </a:rPr>
                        <a:t>Química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  <a:p>
                      <a:pPr marL="194945" marR="24130" indent="-171450">
                        <a:lnSpc>
                          <a:spcPct val="114999"/>
                        </a:lnSpc>
                        <a:spcBef>
                          <a:spcPts val="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u="sng" dirty="0" smtClean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s-ES" sz="1200" u="sng" baseline="0" dirty="0" smtClean="0">
                          <a:latin typeface="Century Gothic" panose="020B0502020202020204" pitchFamily="34" charset="0"/>
                        </a:rPr>
                        <a:t> elegir una entre</a:t>
                      </a:r>
                      <a:r>
                        <a:rPr lang="es-ES" sz="1200" baseline="0" dirty="0" smtClean="0">
                          <a:latin typeface="Century Gothic" panose="020B0502020202020204" pitchFamily="34" charset="0"/>
                        </a:rPr>
                        <a:t>:</a:t>
                      </a:r>
                    </a:p>
                    <a:p>
                      <a:pPr marL="194945" marR="24130" indent="-171450">
                        <a:lnSpc>
                          <a:spcPct val="114999"/>
                        </a:lnSpc>
                        <a:spcBef>
                          <a:spcPts val="5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s-ES" sz="1200" i="1" baseline="0" dirty="0" smtClean="0">
                          <a:latin typeface="Century Gothic" panose="020B0502020202020204" pitchFamily="34" charset="0"/>
                        </a:rPr>
                        <a:t>Dibujo Técnico I</a:t>
                      </a:r>
                    </a:p>
                    <a:p>
                      <a:pPr marL="194945" marR="24130" indent="-171450">
                        <a:lnSpc>
                          <a:spcPct val="114999"/>
                        </a:lnSpc>
                        <a:spcBef>
                          <a:spcPts val="5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s-ES" sz="1200" i="1" baseline="0" dirty="0" smtClean="0">
                          <a:latin typeface="Century Gothic" panose="020B0502020202020204" pitchFamily="34" charset="0"/>
                        </a:rPr>
                        <a:t>Biología, Geología y Ciencias Ambientales</a:t>
                      </a:r>
                    </a:p>
                  </a:txBody>
                  <a:tcPr marL="0" marR="0" marT="5715" marB="0" anchor="ctr">
                    <a:solidFill>
                      <a:srgbClr val="92D050"/>
                    </a:solidFill>
                  </a:tcPr>
                </a:tc>
              </a:tr>
              <a:tr h="1460598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MATERIAS OPTATIVAS (Elegir</a:t>
                      </a:r>
                      <a:r>
                        <a:rPr lang="es-ES" sz="1200" baseline="0" dirty="0" smtClean="0">
                          <a:latin typeface="Century Gothic" panose="020B0502020202020204" pitchFamily="34" charset="0"/>
                        </a:rPr>
                        <a:t> una)</a:t>
                      </a: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</a:rPr>
                        <a:t>(4)</a:t>
                      </a:r>
                      <a:endParaRPr sz="1200" b="1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/>
                </a:tc>
                <a:tc gridSpan="2">
                  <a:txBody>
                    <a:bodyPr/>
                    <a:lstStyle/>
                    <a:p>
                      <a:pPr marL="194945" indent="-17145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dirty="0" smtClean="0">
                          <a:latin typeface="Century Gothic" panose="020B0502020202020204" pitchFamily="34" charset="0"/>
                          <a:cs typeface="Calibri"/>
                        </a:rPr>
                        <a:t>Tecnologías</a:t>
                      </a:r>
                      <a:r>
                        <a:rPr lang="es-ES" sz="1200" baseline="0" dirty="0" smtClean="0">
                          <a:latin typeface="Century Gothic" panose="020B0502020202020204" pitchFamily="34" charset="0"/>
                          <a:cs typeface="Calibri"/>
                        </a:rPr>
                        <a:t> de la Información y de la Comunicación I </a:t>
                      </a:r>
                    </a:p>
                    <a:p>
                      <a:pPr marL="23495" indent="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s-ES" sz="1200" baseline="0" dirty="0" smtClean="0">
                          <a:latin typeface="Century Gothic" panose="020B0502020202020204" pitchFamily="34" charset="0"/>
                          <a:cs typeface="Calibri"/>
                        </a:rPr>
                        <a:t>(TICO I)</a:t>
                      </a:r>
                    </a:p>
                    <a:p>
                      <a:pPr marL="194945" indent="-17145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baseline="0" dirty="0" smtClean="0">
                          <a:latin typeface="Century Gothic" panose="020B0502020202020204" pitchFamily="34" charset="0"/>
                          <a:cs typeface="Calibri"/>
                        </a:rPr>
                        <a:t>Literatura Universal</a:t>
                      </a:r>
                    </a:p>
                    <a:p>
                      <a:pPr marL="194945" indent="-17145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i="1" baseline="0" dirty="0" smtClean="0">
                          <a:latin typeface="Century Gothic" panose="020B0502020202020204" pitchFamily="34" charset="0"/>
                          <a:cs typeface="Calibri"/>
                        </a:rPr>
                        <a:t>Cultura Científica</a:t>
                      </a:r>
                      <a:endParaRPr sz="1200" i="1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4945" indent="-17145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spc="-5" dirty="0" smtClean="0">
                          <a:latin typeface="Century Gothic" panose="020B0502020202020204" pitchFamily="34" charset="0"/>
                          <a:cs typeface="+mn-cs"/>
                        </a:rPr>
                        <a:t>Tecnología</a:t>
                      </a:r>
                      <a:r>
                        <a:rPr lang="es-ES" sz="1200" spc="-5" baseline="0" dirty="0" smtClean="0">
                          <a:latin typeface="Century Gothic" panose="020B0502020202020204" pitchFamily="34" charset="0"/>
                          <a:cs typeface="+mn-cs"/>
                        </a:rPr>
                        <a:t> e Ingeniería I</a:t>
                      </a:r>
                    </a:p>
                    <a:p>
                      <a:pPr marL="194945" indent="-17145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spc="-5" baseline="0" dirty="0" smtClean="0">
                          <a:latin typeface="Century Gothic" panose="020B0502020202020204" pitchFamily="34" charset="0"/>
                          <a:cs typeface="+mn-cs"/>
                        </a:rPr>
                        <a:t>Anatomía Aplicada</a:t>
                      </a:r>
                    </a:p>
                    <a:p>
                      <a:pPr marL="194945" indent="-17145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i="1" spc="-5" baseline="0" dirty="0" smtClean="0">
                          <a:latin typeface="Century Gothic" panose="020B0502020202020204" pitchFamily="34" charset="0"/>
                          <a:cs typeface="+mn-cs"/>
                        </a:rPr>
                        <a:t>Cultura Científica</a:t>
                      </a:r>
                      <a:endParaRPr sz="1200" i="1" dirty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>
                    <a:solidFill>
                      <a:srgbClr val="92D050"/>
                    </a:solidFill>
                  </a:tcPr>
                </a:tc>
              </a:tr>
              <a:tr h="633040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OTRA (Elegir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una)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(1)</a:t>
                      </a:r>
                      <a:endParaRPr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5715" marB="0" anchor="ctr"/>
                </a:tc>
                <a:tc gridSpan="2">
                  <a:txBody>
                    <a:bodyPr/>
                    <a:lstStyle/>
                    <a:p>
                      <a:pPr marL="194945" indent="-17145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Religión</a:t>
                      </a:r>
                      <a:endParaRPr lang="es-ES" sz="1200" dirty="0" smtClean="0">
                        <a:latin typeface="Century Gothic" panose="020B0502020202020204" pitchFamily="34" charset="0"/>
                      </a:endParaRPr>
                    </a:p>
                    <a:p>
                      <a:pPr marL="194945" indent="-171450" algn="ctr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spc="-5" dirty="0" smtClean="0">
                          <a:latin typeface="Century Gothic" panose="020B0502020202020204" pitchFamily="34" charset="0"/>
                        </a:rPr>
                        <a:t>Atención</a:t>
                      </a:r>
                      <a:r>
                        <a:rPr lang="es-ES" sz="1200" spc="-5" baseline="0" dirty="0" smtClean="0">
                          <a:latin typeface="Century Gothic" panose="020B0502020202020204" pitchFamily="34" charset="0"/>
                        </a:rPr>
                        <a:t> Educativa</a:t>
                      </a:r>
                      <a:endParaRPr lang="es-ES" sz="1200" dirty="0" smtClean="0">
                        <a:latin typeface="Century Gothic" panose="020B0502020202020204" pitchFamily="34" charset="0"/>
                        <a:cs typeface="Calibri"/>
                      </a:endParaRPr>
                    </a:p>
                  </a:txBody>
                  <a:tcPr marL="0" marR="0" marT="571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4945" indent="-171450" algn="ctr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spc="-5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Religión</a:t>
                      </a:r>
                    </a:p>
                    <a:p>
                      <a:pPr marL="194945" indent="-171450" algn="ctr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s-ES" sz="1200" spc="-5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Atención Educativa</a:t>
                      </a:r>
                    </a:p>
                  </a:txBody>
                  <a:tcPr marL="0" marR="0" marT="571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271" y="130632"/>
            <a:ext cx="1859440" cy="7681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1927" y="960273"/>
            <a:ext cx="8487457" cy="59073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85" indent="-432000" algn="just">
              <a:lnSpc>
                <a:spcPct val="150000"/>
              </a:lnSpc>
              <a:spcBef>
                <a:spcPts val="105"/>
              </a:spcBef>
              <a:buSzPct val="90000"/>
              <a:buFont typeface="Wingdings" panose="05000000000000000000" pitchFamily="2" charset="2"/>
              <a:buChar char="ü"/>
              <a:tabLst>
                <a:tab pos="99695" algn="l"/>
              </a:tabLst>
            </a:pPr>
            <a:r>
              <a:rPr lang="es-ES" sz="21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Conocerse a uno mismo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: gustos e intereses, recursos y habilidades, capacidades, características como estudiante, estilo de aprendizaje e historia escolar. </a:t>
            </a:r>
          </a:p>
          <a:p>
            <a:pPr marL="355600" marR="6985" indent="-432000" algn="just">
              <a:lnSpc>
                <a:spcPct val="150000"/>
              </a:lnSpc>
              <a:spcBef>
                <a:spcPts val="105"/>
              </a:spcBef>
              <a:buSzPct val="90000"/>
              <a:buFont typeface="Wingdings" panose="05000000000000000000" pitchFamily="2" charset="2"/>
              <a:buChar char="ü"/>
              <a:tabLst>
                <a:tab pos="99695" algn="l"/>
              </a:tabLst>
            </a:pPr>
            <a:r>
              <a:rPr lang="es-ES" sz="21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Conocer las distintas opciones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: información (requisitos y procedimientos) suficiente de las posibilidades que existen.</a:t>
            </a:r>
            <a:r>
              <a:rPr sz="2100" spc="-1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 </a:t>
            </a:r>
            <a:endParaRPr lang="es-ES" sz="2100" spc="-1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Arial MT"/>
            </a:endParaRPr>
          </a:p>
          <a:p>
            <a:pPr marL="812800" marR="6985" lvl="1" indent="-432000" algn="just">
              <a:lnSpc>
                <a:spcPct val="150000"/>
              </a:lnSpc>
              <a:spcBef>
                <a:spcPts val="105"/>
              </a:spcBef>
              <a:buSzPct val="90000"/>
              <a:buFont typeface="Wingdings" panose="05000000000000000000" pitchFamily="2" charset="2"/>
              <a:buChar char="ü"/>
              <a:tabLst>
                <a:tab pos="99695" algn="l"/>
              </a:tabLst>
            </a:pPr>
            <a:r>
              <a:rPr lang="es-ES" sz="2100" spc="-1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FP Ciclo Superior, no requiere </a:t>
            </a:r>
            <a:r>
              <a:rPr lang="es-ES" sz="2100" spc="-10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EvAU</a:t>
            </a:r>
            <a:r>
              <a:rPr lang="es-ES" sz="2100" spc="-1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.</a:t>
            </a:r>
          </a:p>
          <a:p>
            <a:pPr marL="812800" marR="6985" lvl="1" indent="-432000" algn="just">
              <a:lnSpc>
                <a:spcPct val="150000"/>
              </a:lnSpc>
              <a:spcBef>
                <a:spcPts val="105"/>
              </a:spcBef>
              <a:buSzPct val="90000"/>
              <a:buFont typeface="Wingdings" panose="05000000000000000000" pitchFamily="2" charset="2"/>
              <a:buChar char="ü"/>
              <a:tabLst>
                <a:tab pos="99695" algn="l"/>
              </a:tabLst>
            </a:pPr>
            <a:r>
              <a:rPr lang="es-ES" sz="2100" spc="-1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Universidad, requiere </a:t>
            </a:r>
            <a:r>
              <a:rPr lang="es-ES" sz="2100" spc="-10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EvAU</a:t>
            </a:r>
            <a:r>
              <a:rPr lang="es-ES" sz="2100" spc="-1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. </a:t>
            </a:r>
          </a:p>
          <a:p>
            <a:pPr marL="838000" marR="6985" lvl="2" algn="just">
              <a:lnSpc>
                <a:spcPct val="150000"/>
              </a:lnSpc>
              <a:spcBef>
                <a:spcPts val="105"/>
              </a:spcBef>
              <a:buSzPct val="90000"/>
              <a:tabLst>
                <a:tab pos="99695" algn="l"/>
              </a:tabLst>
            </a:pPr>
            <a:r>
              <a:rPr lang="es-ES" i="1" spc="-1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Atención</a:t>
            </a:r>
            <a:r>
              <a:rPr lang="es-ES" spc="-1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: media del bachillerato y ponderación de asignaturas (WEB universidades). </a:t>
            </a:r>
          </a:p>
          <a:p>
            <a:pPr marL="812800" marR="6985" lvl="1" indent="-432000" algn="just">
              <a:lnSpc>
                <a:spcPct val="150000"/>
              </a:lnSpc>
              <a:spcBef>
                <a:spcPts val="105"/>
              </a:spcBef>
              <a:buSzPct val="90000"/>
              <a:buFont typeface="Wingdings" panose="05000000000000000000" pitchFamily="2" charset="2"/>
              <a:buChar char="ü"/>
              <a:tabLst>
                <a:tab pos="99695" algn="l"/>
              </a:tabLst>
            </a:pPr>
            <a:r>
              <a:rPr lang="es-ES" sz="2100" spc="-1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Mundo laboral.</a:t>
            </a:r>
          </a:p>
          <a:p>
            <a:pPr marL="355600" marR="6985" indent="-432000" algn="just">
              <a:lnSpc>
                <a:spcPct val="150000"/>
              </a:lnSpc>
              <a:spcBef>
                <a:spcPts val="105"/>
              </a:spcBef>
              <a:buSzPct val="90000"/>
              <a:buFont typeface="Wingdings" panose="05000000000000000000" pitchFamily="2" charset="2"/>
              <a:buChar char="ü"/>
              <a:tabLst>
                <a:tab pos="99695" algn="l"/>
              </a:tabLst>
            </a:pPr>
            <a:r>
              <a:rPr lang="es-ES" sz="2100" b="1" spc="-1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Conocer las circunstancias socioeconómicas </a:t>
            </a:r>
            <a:r>
              <a:rPr lang="es-ES" sz="2100" spc="-1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 MT"/>
              </a:rPr>
              <a:t>en las que nos encontramos. </a:t>
            </a:r>
            <a:endParaRPr sz="21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5" name="AutoShape 2" descr="https://sf.ezoiccdn.com/ezoimgfmt/expandetumente.com/wp-content/uploads/2020/07/20.-caminos-diferentes.jpg?ezimgfmt=rs:785x248/rscb44/ng:webp/ngcb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14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38400" y="269263"/>
            <a:ext cx="2743200" cy="568937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Ravie" panose="04040805050809020602" pitchFamily="82" charset="0"/>
              </a:rPr>
              <a:t>6. </a:t>
            </a:r>
            <a:r>
              <a:rPr lang="es-ES" sz="3600" dirty="0" err="1" smtClean="0">
                <a:latin typeface="Ravie" panose="04040805050809020602" pitchFamily="82" charset="0"/>
              </a:rPr>
              <a:t>EvAU</a:t>
            </a:r>
            <a:endParaRPr lang="es-ES" sz="3600" dirty="0">
              <a:latin typeface="Ravie" panose="04040805050809020602" pitchFamily="82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24701234"/>
              </p:ext>
            </p:extLst>
          </p:nvPr>
        </p:nvGraphicFramePr>
        <p:xfrm>
          <a:off x="533400" y="1371600"/>
          <a:ext cx="487591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errar llave"/>
          <p:cNvSpPr/>
          <p:nvPr/>
        </p:nvSpPr>
        <p:spPr>
          <a:xfrm>
            <a:off x="5638800" y="1584101"/>
            <a:ext cx="295141" cy="2819400"/>
          </a:xfrm>
          <a:prstGeom prst="righ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380321" y="2779067"/>
            <a:ext cx="22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De 0 a 10 puntos</a:t>
            </a:r>
            <a:endParaRPr lang="es-ES" sz="2400" dirty="0"/>
          </a:p>
        </p:txBody>
      </p:sp>
      <p:sp>
        <p:nvSpPr>
          <p:cNvPr id="12" name="11 Cerrar llave"/>
          <p:cNvSpPr/>
          <p:nvPr/>
        </p:nvSpPr>
        <p:spPr>
          <a:xfrm>
            <a:off x="5613578" y="4622442"/>
            <a:ext cx="295141" cy="1371600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6458066" y="4950766"/>
            <a:ext cx="212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De 0 a 4 puntos</a:t>
            </a:r>
            <a:endParaRPr lang="es-E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6164"/>
            <a:ext cx="18589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3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706" y="838200"/>
            <a:ext cx="8687796" cy="5525624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16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6164"/>
            <a:ext cx="18589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2"/>
          <a:stretch/>
        </p:blipFill>
        <p:spPr bwMode="auto">
          <a:xfrm>
            <a:off x="170601" y="2057400"/>
            <a:ext cx="8793047" cy="214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00400" y="4572000"/>
            <a:ext cx="554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Esther </a:t>
            </a:r>
            <a:r>
              <a:rPr lang="es-ES" i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Hicks</a:t>
            </a:r>
            <a:r>
              <a:rPr lang="es-ES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</a:t>
            </a:r>
            <a:r>
              <a:rPr lang="es-ES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escritora y divulgadora americana.</a:t>
            </a:r>
            <a:endParaRPr lang="es-ES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17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6164"/>
            <a:ext cx="18589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5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36207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Ravie" panose="04040805050809020602" pitchFamily="82" charset="0"/>
              </a:rPr>
              <a:t>DUDAS Y PREGUNTAS</a:t>
            </a:r>
            <a:endParaRPr lang="es-ES" dirty="0">
              <a:latin typeface="Ravie" panose="04040805050809020602" pitchFamily="82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18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6164"/>
            <a:ext cx="18589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6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685800"/>
            <a:ext cx="2743200" cy="1066800"/>
          </a:xfrm>
        </p:spPr>
        <p:txBody>
          <a:bodyPr/>
          <a:lstStyle/>
          <a:p>
            <a:r>
              <a:rPr lang="es-ES" sz="3600" dirty="0" smtClean="0">
                <a:latin typeface="Ravie" panose="04040805050809020602" pitchFamily="82" charset="0"/>
              </a:rPr>
              <a:t>ÍNDICE</a:t>
            </a:r>
            <a:endParaRPr lang="es-ES" dirty="0">
              <a:latin typeface="Ravie" panose="040408050508090206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0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Marco legal y organización sistema educativo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Condiciones de promoción / titulación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Opciones finalización 4º ESO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Formación Profesional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Bachillerato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EvAU</a:t>
            </a:r>
            <a:endParaRPr lang="es-ES" sz="28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Dudas y preguntas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852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9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312728"/>
            <a:ext cx="5334000" cy="867664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Ravie" panose="04040805050809020602" pitchFamily="82" charset="0"/>
              </a:rPr>
              <a:t>1. MARCO LEGAL</a:t>
            </a:r>
            <a:endParaRPr lang="es-ES" sz="3600" dirty="0">
              <a:latin typeface="Ravie" panose="04040805050809020602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6745" y="1327553"/>
            <a:ext cx="63462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latin typeface="Century Gothic" panose="020B0502020202020204" pitchFamily="34" charset="0"/>
              </a:rPr>
              <a:t>Ley 3/2020 LOMLOE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entury Gothic" panose="020B0502020202020204" pitchFamily="34" charset="0"/>
              </a:rPr>
              <a:t>RD 984/2021</a:t>
            </a:r>
            <a:r>
              <a:rPr lang="es-ES" dirty="0" smtClean="0">
                <a:latin typeface="Century Gothic" panose="020B0502020202020204" pitchFamily="34" charset="0"/>
              </a:rPr>
              <a:t>, regula la evaluación, promoción y titulación en EP, ESO, Bachillerato y FP.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entury Gothic" panose="020B0502020202020204" pitchFamily="34" charset="0"/>
              </a:rPr>
              <a:t>RD 217/2022</a:t>
            </a:r>
            <a:r>
              <a:rPr lang="es-ES" dirty="0" smtClean="0">
                <a:latin typeface="Century Gothic" panose="020B0502020202020204" pitchFamily="34" charset="0"/>
              </a:rPr>
              <a:t>, currículo ESO.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b="1" dirty="0" smtClean="0">
                <a:latin typeface="Century Gothic" panose="020B0502020202020204" pitchFamily="34" charset="0"/>
              </a:rPr>
              <a:t>RD 243/2022</a:t>
            </a:r>
            <a:r>
              <a:rPr lang="es-ES" dirty="0" smtClean="0">
                <a:latin typeface="Century Gothic" panose="020B0502020202020204" pitchFamily="34" charset="0"/>
              </a:rPr>
              <a:t>, currículo Bachillerato. </a:t>
            </a:r>
            <a:endParaRPr lang="es-ES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08170"/>
            <a:ext cx="17716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71800" y="4082602"/>
            <a:ext cx="579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b="1" dirty="0">
                <a:latin typeface="Century Gothic" panose="020B0502020202020204" pitchFamily="34" charset="0"/>
              </a:rPr>
              <a:t>D 29/2022</a:t>
            </a:r>
            <a:r>
              <a:rPr lang="es-ES" dirty="0">
                <a:latin typeface="Century Gothic" panose="020B0502020202020204" pitchFamily="34" charset="0"/>
              </a:rPr>
              <a:t>, regula la evaluación, promoción y titulación en ESO, Bachillerato, FP, personas adultas.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b="1" dirty="0">
                <a:latin typeface="Century Gothic" panose="020B0502020202020204" pitchFamily="34" charset="0"/>
              </a:rPr>
              <a:t>D 48/2015</a:t>
            </a:r>
            <a:r>
              <a:rPr lang="es-ES" dirty="0">
                <a:latin typeface="Century Gothic" panose="020B0502020202020204" pitchFamily="34" charset="0"/>
              </a:rPr>
              <a:t>, currículo ESO.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b="1" dirty="0">
                <a:latin typeface="Century Gothic" panose="020B0502020202020204" pitchFamily="34" charset="0"/>
              </a:rPr>
              <a:t>D 52/2015</a:t>
            </a:r>
            <a:r>
              <a:rPr lang="es-ES" dirty="0">
                <a:latin typeface="Century Gothic" panose="020B0502020202020204" pitchFamily="34" charset="0"/>
              </a:rPr>
              <a:t>, currículo Bachillerato.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b="1" dirty="0">
                <a:latin typeface="Century Gothic" panose="020B0502020202020204" pitchFamily="34" charset="0"/>
              </a:rPr>
              <a:t>O 2398/2016</a:t>
            </a:r>
            <a:r>
              <a:rPr lang="es-ES" dirty="0">
                <a:latin typeface="Century Gothic" panose="020B0502020202020204" pitchFamily="34" charset="0"/>
              </a:rPr>
              <a:t>, evaluación en ESO.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7" y="4082602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852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4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207" y="914400"/>
            <a:ext cx="8389806" cy="575040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52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381000"/>
            <a:ext cx="5922867" cy="622063"/>
          </a:xfrm>
        </p:spPr>
        <p:txBody>
          <a:bodyPr/>
          <a:lstStyle/>
          <a:p>
            <a:r>
              <a:rPr lang="es-ES" sz="2400" dirty="0" smtClean="0">
                <a:latin typeface="Ravie" panose="04040805050809020602" pitchFamily="82" charset="0"/>
              </a:rPr>
              <a:t>2. PROMOCIÓN / TITULACIÓN</a:t>
            </a:r>
            <a:endParaRPr lang="es-ES" sz="2400" dirty="0">
              <a:latin typeface="Ravie" panose="04040805050809020602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1000" y="990600"/>
            <a:ext cx="838200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entury Gothic" panose="020B0502020202020204" pitchFamily="34" charset="0"/>
              </a:rPr>
              <a:t>DECRETO 29/2022</a:t>
            </a:r>
          </a:p>
          <a:p>
            <a:pPr algn="just"/>
            <a:r>
              <a:rPr lang="es-ES" sz="2000" b="1" i="1" dirty="0" smtClean="0">
                <a:latin typeface="Century Gothic" panose="020B0502020202020204" pitchFamily="34" charset="0"/>
              </a:rPr>
              <a:t>Artículo 5.6 </a:t>
            </a:r>
          </a:p>
          <a:p>
            <a:pPr algn="just"/>
            <a:r>
              <a:rPr lang="es-ES" sz="2000" dirty="0" smtClean="0">
                <a:latin typeface="Century Gothic" panose="020B0502020202020204" pitchFamily="34" charset="0"/>
              </a:rPr>
              <a:t>Las decisiones sobre promoción y titulación serán adoptadas, colegiadamente. Las decisiones atenderán a la </a:t>
            </a:r>
            <a:r>
              <a:rPr lang="es-ES" sz="2000" b="1" dirty="0" smtClean="0">
                <a:latin typeface="Century Gothic" panose="020B0502020202020204" pitchFamily="34" charset="0"/>
              </a:rPr>
              <a:t>consecución de los objetivos </a:t>
            </a:r>
            <a:r>
              <a:rPr lang="es-ES" sz="2000" dirty="0" smtClean="0">
                <a:latin typeface="Century Gothic" panose="020B0502020202020204" pitchFamily="34" charset="0"/>
              </a:rPr>
              <a:t>y el grado de adquisición de las competencias establecidas.</a:t>
            </a:r>
          </a:p>
          <a:p>
            <a:pPr algn="just"/>
            <a:endParaRPr lang="es-ES" sz="5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ES" sz="2000" b="1" i="1" dirty="0" smtClean="0">
                <a:latin typeface="Century Gothic" panose="020B0502020202020204" pitchFamily="34" charset="0"/>
              </a:rPr>
              <a:t>Artículo 5.8</a:t>
            </a:r>
          </a:p>
          <a:p>
            <a:pPr algn="just"/>
            <a:r>
              <a:rPr lang="es-ES" sz="2000" dirty="0" smtClean="0">
                <a:latin typeface="Century Gothic" panose="020B0502020202020204" pitchFamily="34" charset="0"/>
              </a:rPr>
              <a:t>Las decisiones de promoción y titulación en ESO habrán de adoptarse por </a:t>
            </a:r>
            <a:r>
              <a:rPr lang="es-ES" sz="2000" b="1" dirty="0" smtClean="0">
                <a:latin typeface="Century Gothic" panose="020B0502020202020204" pitchFamily="34" charset="0"/>
              </a:rPr>
              <a:t>mayoría cualificada </a:t>
            </a:r>
            <a:r>
              <a:rPr lang="es-ES" sz="2000" dirty="0" smtClean="0">
                <a:latin typeface="Century Gothic" panose="020B0502020202020204" pitchFamily="34" charset="0"/>
              </a:rPr>
              <a:t>de dos tercios, previa deliberación del equipo docente del alumno.”</a:t>
            </a:r>
          </a:p>
          <a:p>
            <a:pPr algn="just"/>
            <a:endParaRPr lang="es-ES" sz="5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ES" sz="2000" b="1" i="1" dirty="0" smtClean="0">
                <a:latin typeface="Century Gothic" panose="020B0502020202020204" pitchFamily="34" charset="0"/>
              </a:rPr>
              <a:t>Artículo 12.3</a:t>
            </a:r>
          </a:p>
          <a:p>
            <a:pPr algn="just"/>
            <a:r>
              <a:rPr lang="es-ES" sz="2000" dirty="0" smtClean="0">
                <a:latin typeface="Century Gothic" panose="020B0502020202020204" pitchFamily="34" charset="0"/>
              </a:rPr>
              <a:t>Las decisiones de titulación corresponderán a los equipos docentes con arreglo a los criterios que se consideren oportunos. Se deberán haber alcanzado los objetivos de etapa y se podrá titular aunque hayan obtenido </a:t>
            </a:r>
            <a:r>
              <a:rPr lang="es-ES" sz="2000" b="1" dirty="0" smtClean="0">
                <a:latin typeface="Century Gothic" panose="020B0502020202020204" pitchFamily="34" charset="0"/>
              </a:rPr>
              <a:t>una evaluación negativa en un máximo de dos materias, siempre que no sean de forma simultánea Lengua y Matemáticas</a:t>
            </a:r>
            <a:r>
              <a:rPr lang="es-ES" sz="2000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52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3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09600" y="1117153"/>
            <a:ext cx="7696200" cy="570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Promoción / Titulación ESO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Todas las materias aprobadas.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Una materia suspensa.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Dos materias suspensas que </a:t>
            </a:r>
            <a:r>
              <a:rPr lang="es-ES" sz="21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NO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sean simultáneamente Lengua y Matemáticas.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1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21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Permanencias máximas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1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Dos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veces en el mismo curso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1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Dos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cursos anteriores en la enseñanza obligatoria.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Excepcionalmente, </a:t>
            </a:r>
            <a:r>
              <a:rPr lang="es-ES" sz="21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un año más en 4º ESO</a:t>
            </a:r>
            <a:r>
              <a:rPr lang="es-ES" sz="21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aunque los máximos de permanencia se hayan agotado (se prolonga el límite de edad). </a:t>
            </a:r>
          </a:p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52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11587315"/>
              </p:ext>
            </p:extLst>
          </p:nvPr>
        </p:nvGraphicFramePr>
        <p:xfrm>
          <a:off x="304800" y="304800"/>
          <a:ext cx="8610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30" y="304800"/>
            <a:ext cx="18589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Elipse"/>
          <p:cNvSpPr/>
          <p:nvPr/>
        </p:nvSpPr>
        <p:spPr>
          <a:xfrm>
            <a:off x="8130593" y="5105936"/>
            <a:ext cx="6858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err="1" smtClean="0">
                <a:solidFill>
                  <a:schemeClr val="tx1"/>
                </a:solidFill>
              </a:rPr>
              <a:t>EvAU</a:t>
            </a:r>
            <a:endParaRPr lang="es-ES" sz="1100" dirty="0" smtClean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39962" y="5562600"/>
            <a:ext cx="4999037" cy="685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MERCADO LABORAL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8017903" y="5500081"/>
            <a:ext cx="869861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tx1"/>
                </a:solidFill>
              </a:rPr>
              <a:t>&gt; 25 </a:t>
            </a:r>
            <a:r>
              <a:rPr lang="es-ES" sz="1100" dirty="0" err="1" smtClean="0">
                <a:solidFill>
                  <a:schemeClr val="tx1"/>
                </a:solidFill>
              </a:rPr>
              <a:t>añ</a:t>
            </a:r>
            <a:endParaRPr lang="es-ES" sz="1100" dirty="0" smtClean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5257800" y="5105936"/>
            <a:ext cx="869861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tx1"/>
                </a:solidFill>
              </a:rPr>
              <a:t>&gt; 19 </a:t>
            </a:r>
            <a:r>
              <a:rPr lang="es-ES" sz="1100" dirty="0" err="1" smtClean="0">
                <a:solidFill>
                  <a:schemeClr val="tx1"/>
                </a:solidFill>
              </a:rPr>
              <a:t>añ</a:t>
            </a:r>
            <a:endParaRPr lang="es-ES" sz="1100" dirty="0" smtClean="0">
              <a:solidFill>
                <a:schemeClr val="tx1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2514600" y="4643370"/>
            <a:ext cx="869861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tx1"/>
                </a:solidFill>
              </a:rPr>
              <a:t>&gt; 17 </a:t>
            </a:r>
            <a:r>
              <a:rPr lang="es-ES" sz="1100" dirty="0" err="1" smtClean="0">
                <a:solidFill>
                  <a:schemeClr val="tx1"/>
                </a:solidFill>
              </a:rPr>
              <a:t>añ</a:t>
            </a:r>
            <a:endParaRPr lang="es-ES" sz="1100" dirty="0" smtClean="0">
              <a:solidFill>
                <a:schemeClr val="tx1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7238999" y="5105936"/>
            <a:ext cx="457201" cy="1905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03915" y="360519"/>
            <a:ext cx="451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Ravie" panose="04040805050809020602" pitchFamily="82" charset="0"/>
              </a:rPr>
              <a:t>3</a:t>
            </a:r>
            <a:r>
              <a:rPr lang="es-ES" sz="3600" dirty="0" smtClean="0">
                <a:latin typeface="Ravie" panose="04040805050809020602" pitchFamily="82" charset="0"/>
              </a:rPr>
              <a:t>. OPCIONES </a:t>
            </a:r>
            <a:r>
              <a:rPr lang="es-ES" sz="3200" dirty="0" smtClean="0">
                <a:latin typeface="Ravie" panose="04040805050809020602" pitchFamily="82" charset="0"/>
              </a:rPr>
              <a:t>FINALIZACIÓN</a:t>
            </a:r>
            <a:r>
              <a:rPr lang="es-ES" sz="3600" dirty="0" smtClean="0">
                <a:latin typeface="Ravie" panose="04040805050809020602" pitchFamily="82" charset="0"/>
              </a:rPr>
              <a:t> 4º ESO</a:t>
            </a:r>
            <a:endParaRPr lang="es-ES" sz="3600" dirty="0">
              <a:latin typeface="Ravie" panose="04040805050809020602" pitchFamily="82" charset="0"/>
            </a:endParaRPr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0" y="304800"/>
            <a:ext cx="5181600" cy="1143000"/>
          </a:xfrm>
        </p:spPr>
        <p:txBody>
          <a:bodyPr>
            <a:noAutofit/>
          </a:bodyPr>
          <a:lstStyle/>
          <a:p>
            <a:pPr algn="r"/>
            <a:r>
              <a:rPr lang="es-ES" sz="3200" dirty="0">
                <a:latin typeface="Ravie" panose="04040805050809020602" pitchFamily="82" charset="0"/>
              </a:rPr>
              <a:t>4</a:t>
            </a:r>
            <a:r>
              <a:rPr lang="es-ES" sz="3200" dirty="0" smtClean="0">
                <a:latin typeface="Ravie" panose="04040805050809020602" pitchFamily="82" charset="0"/>
              </a:rPr>
              <a:t>. FORMACIÓN PROFESIONAL</a:t>
            </a:r>
            <a:endParaRPr lang="es-ES" sz="3200" dirty="0">
              <a:latin typeface="Ravie" panose="04040805050809020602" pitchFamily="82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idx="1"/>
          </p:nvPr>
        </p:nvSpPr>
        <p:spPr>
          <a:xfrm>
            <a:off x="381000" y="1090232"/>
            <a:ext cx="8152315" cy="2246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900" u="sng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Características: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Capacita para una </a:t>
            </a:r>
            <a:r>
              <a:rPr lang="es-ES" sz="19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actividad profesional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Organización </a:t>
            </a:r>
            <a:r>
              <a:rPr lang="es-ES" sz="19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modular</a:t>
            </a: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por áreas de conocimientos teórico-prácticos (no asignaturas)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Cada ciclo dura </a:t>
            </a:r>
            <a:r>
              <a:rPr lang="es-ES" sz="19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2 cursos</a:t>
            </a: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370 </a:t>
            </a:r>
            <a:r>
              <a:rPr lang="es-ES" sz="1900" dirty="0" err="1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hrs</a:t>
            </a: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de prácticas en centro de trabajo (ampliables)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Erasmus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9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Hay </a:t>
            </a:r>
            <a:r>
              <a:rPr lang="es-ES" sz="19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 niveles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43893772"/>
              </p:ext>
            </p:extLst>
          </p:nvPr>
        </p:nvGraphicFramePr>
        <p:xfrm>
          <a:off x="3505200" y="2895600"/>
          <a:ext cx="5257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852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2" t="16608" r="16317" b="41506"/>
          <a:stretch/>
        </p:blipFill>
        <p:spPr bwMode="auto">
          <a:xfrm>
            <a:off x="358463" y="1600200"/>
            <a:ext cx="844002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852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0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o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1181</TotalTime>
  <Words>903</Words>
  <Application>Microsoft Office PowerPoint</Application>
  <PresentationFormat>Presentación en pantalla (4:3)</PresentationFormat>
  <Paragraphs>179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Tema de Office</vt:lpstr>
      <vt:lpstr>1_Tema de Office</vt:lpstr>
      <vt:lpstr>Urbano</vt:lpstr>
      <vt:lpstr>Presentación de PowerPoint</vt:lpstr>
      <vt:lpstr>ÍNDICE</vt:lpstr>
      <vt:lpstr>1. MARCO LEGAL</vt:lpstr>
      <vt:lpstr>Presentación de PowerPoint</vt:lpstr>
      <vt:lpstr>2. PROMOCIÓN / TITULACIÓN</vt:lpstr>
      <vt:lpstr>Presentación de PowerPoint</vt:lpstr>
      <vt:lpstr>Presentación de PowerPoint</vt:lpstr>
      <vt:lpstr>4. FORMACIÓN PROFESIONAL</vt:lpstr>
      <vt:lpstr>Presentación de PowerPoint</vt:lpstr>
      <vt:lpstr>Presentación de PowerPoint</vt:lpstr>
      <vt:lpstr>5. BACHILLERATO</vt:lpstr>
      <vt:lpstr>Presentación de PowerPoint</vt:lpstr>
      <vt:lpstr>BACHILLERATO</vt:lpstr>
      <vt:lpstr>Presentación de PowerPoint</vt:lpstr>
      <vt:lpstr>6. EvAU</vt:lpstr>
      <vt:lpstr>Presentación de PowerPoint</vt:lpstr>
      <vt:lpstr>Presentación de PowerPoint</vt:lpstr>
      <vt:lpstr>DUDAS Y PREGUNTAS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ORIENTACIÓN ACADÉMICA</dc:title>
  <dc:creator>Profesor</dc:creator>
  <cp:lastModifiedBy>madrid</cp:lastModifiedBy>
  <cp:revision>54</cp:revision>
  <dcterms:created xsi:type="dcterms:W3CDTF">2022-06-06T15:54:39Z</dcterms:created>
  <dcterms:modified xsi:type="dcterms:W3CDTF">2022-06-07T11:36:38Z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2022-03-01T00:00:00Z</vt:filetime>
  </property>
  <property fmtid="{D5CDD505-2E9C-101B-9397-08002B2CF9AE}" pid="3" name="Creator">
    <vt:lpwstr>Acrobat PDFMaker 20 para PowerPoint</vt:lpwstr>
  </property>
  <property fmtid="{D5CDD505-2E9C-101B-9397-08002B2CF9AE}" pid="4" name="LastSaved">
    <vt:filetime>2022-06-06T00:00:00Z</vt:filetime>
  </property>
</Properties>
</file>